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5" r:id="rId3"/>
    <p:sldId id="533" r:id="rId4"/>
    <p:sldId id="261" r:id="rId5"/>
    <p:sldId id="271" r:id="rId6"/>
    <p:sldId id="273" r:id="rId7"/>
    <p:sldId id="272" r:id="rId8"/>
    <p:sldId id="282" r:id="rId9"/>
    <p:sldId id="276" r:id="rId10"/>
    <p:sldId id="274" r:id="rId11"/>
    <p:sldId id="534" r:id="rId12"/>
    <p:sldId id="275" r:id="rId13"/>
    <p:sldId id="535" r:id="rId14"/>
    <p:sldId id="277" r:id="rId15"/>
    <p:sldId id="281" r:id="rId16"/>
    <p:sldId id="525" r:id="rId17"/>
    <p:sldId id="526" r:id="rId18"/>
    <p:sldId id="53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EE"/>
    <a:srgbClr val="FFCE48"/>
    <a:srgbClr val="4C4B4D"/>
    <a:srgbClr val="039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80589" autoAdjust="0"/>
  </p:normalViewPr>
  <p:slideViewPr>
    <p:cSldViewPr snapToObjects="1">
      <p:cViewPr varScale="1">
        <p:scale>
          <a:sx n="92" d="100"/>
          <a:sy n="92" d="100"/>
        </p:scale>
        <p:origin x="1478" y="62"/>
      </p:cViewPr>
      <p:guideLst>
        <p:guide orient="horz" pos="566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D85AC-E881-47F5-810B-5E144422F061}" type="doc">
      <dgm:prSet loTypeId="urn:microsoft.com/office/officeart/2005/8/layout/targe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AB3102A-8DAA-40AC-B495-DA5253A09F50}">
      <dgm:prSet phldrT="[Текст]"/>
      <dgm:spPr/>
      <dgm:t>
        <a:bodyPr/>
        <a:lstStyle/>
        <a:p>
          <a:r>
            <a:rPr lang="ru-RU" dirty="0"/>
            <a:t>Кто? Что?</a:t>
          </a:r>
        </a:p>
      </dgm:t>
    </dgm:pt>
    <dgm:pt modelId="{526703B1-C986-41C9-B6AC-B0FDFA63E1A0}" type="parTrans" cxnId="{0E60EF3B-E376-46F4-98F4-F4AC1095F91A}">
      <dgm:prSet/>
      <dgm:spPr/>
      <dgm:t>
        <a:bodyPr/>
        <a:lstStyle/>
        <a:p>
          <a:endParaRPr lang="ru-RU"/>
        </a:p>
      </dgm:t>
    </dgm:pt>
    <dgm:pt modelId="{01764E44-3276-48BC-ACA3-63B867BC284E}" type="sibTrans" cxnId="{0E60EF3B-E376-46F4-98F4-F4AC1095F91A}">
      <dgm:prSet/>
      <dgm:spPr/>
      <dgm:t>
        <a:bodyPr/>
        <a:lstStyle/>
        <a:p>
          <a:endParaRPr lang="ru-RU"/>
        </a:p>
      </dgm:t>
    </dgm:pt>
    <dgm:pt modelId="{736DC3DD-803C-423C-9177-44AC0BB72B15}">
      <dgm:prSet phldrT="[Текст]"/>
      <dgm:spPr/>
      <dgm:t>
        <a:bodyPr/>
        <a:lstStyle/>
        <a:p>
          <a:r>
            <a:rPr lang="ru-RU" dirty="0"/>
            <a:t>Понять, кто и что работает в процессе?</a:t>
          </a:r>
        </a:p>
      </dgm:t>
    </dgm:pt>
    <dgm:pt modelId="{FDC71163-D438-4461-A57E-18A7DAD15528}" type="parTrans" cxnId="{70B3A5DE-1911-41C9-AC0D-116CD06A1327}">
      <dgm:prSet/>
      <dgm:spPr/>
      <dgm:t>
        <a:bodyPr/>
        <a:lstStyle/>
        <a:p>
          <a:endParaRPr lang="ru-RU"/>
        </a:p>
      </dgm:t>
    </dgm:pt>
    <dgm:pt modelId="{B043ADE0-1642-43E3-9329-5AEAF0B9CBBA}" type="sibTrans" cxnId="{70B3A5DE-1911-41C9-AC0D-116CD06A1327}">
      <dgm:prSet/>
      <dgm:spPr/>
      <dgm:t>
        <a:bodyPr/>
        <a:lstStyle/>
        <a:p>
          <a:endParaRPr lang="ru-RU"/>
        </a:p>
      </dgm:t>
    </dgm:pt>
    <dgm:pt modelId="{5C257A92-83C5-4FFF-9076-B0841F7409BE}">
      <dgm:prSet phldrT="[Текст]"/>
      <dgm:spPr/>
      <dgm:t>
        <a:bodyPr/>
        <a:lstStyle/>
        <a:p>
          <a:r>
            <a:rPr lang="ru-RU" dirty="0"/>
            <a:t>Сколько?</a:t>
          </a:r>
        </a:p>
      </dgm:t>
    </dgm:pt>
    <dgm:pt modelId="{08793846-BAD1-44BB-AB94-5A0F1AA46D2F}" type="parTrans" cxnId="{56720969-EDFF-49F5-8C70-8BEA8845A2B0}">
      <dgm:prSet/>
      <dgm:spPr/>
      <dgm:t>
        <a:bodyPr/>
        <a:lstStyle/>
        <a:p>
          <a:endParaRPr lang="ru-RU"/>
        </a:p>
      </dgm:t>
    </dgm:pt>
    <dgm:pt modelId="{6484CAC4-E8BB-436A-808C-EFE33239C66D}" type="sibTrans" cxnId="{56720969-EDFF-49F5-8C70-8BEA8845A2B0}">
      <dgm:prSet/>
      <dgm:spPr/>
      <dgm:t>
        <a:bodyPr/>
        <a:lstStyle/>
        <a:p>
          <a:endParaRPr lang="ru-RU"/>
        </a:p>
      </dgm:t>
    </dgm:pt>
    <dgm:pt modelId="{83929376-FF51-4593-8712-99CC45DA30E5}">
      <dgm:prSet phldrT="[Текст]"/>
      <dgm:spPr/>
      <dgm:t>
        <a:bodyPr/>
        <a:lstStyle/>
        <a:p>
          <a:r>
            <a:rPr lang="ru-RU" dirty="0"/>
            <a:t>Количественные показатели</a:t>
          </a:r>
        </a:p>
      </dgm:t>
    </dgm:pt>
    <dgm:pt modelId="{25094482-82EC-4012-BCE5-32F7D8D475B2}" type="parTrans" cxnId="{820C4584-2A6E-490D-BA8F-42B2A850E5C4}">
      <dgm:prSet/>
      <dgm:spPr/>
      <dgm:t>
        <a:bodyPr/>
        <a:lstStyle/>
        <a:p>
          <a:endParaRPr lang="ru-RU"/>
        </a:p>
      </dgm:t>
    </dgm:pt>
    <dgm:pt modelId="{156E4F4A-13BB-4799-BAA2-1ABA62645899}" type="sibTrans" cxnId="{820C4584-2A6E-490D-BA8F-42B2A850E5C4}">
      <dgm:prSet/>
      <dgm:spPr/>
      <dgm:t>
        <a:bodyPr/>
        <a:lstStyle/>
        <a:p>
          <a:endParaRPr lang="ru-RU"/>
        </a:p>
      </dgm:t>
    </dgm:pt>
    <dgm:pt modelId="{FE4FEB53-4394-4E46-881A-C14D39C93FC3}">
      <dgm:prSet phldrT="[Текст]"/>
      <dgm:spPr/>
      <dgm:t>
        <a:bodyPr/>
        <a:lstStyle/>
        <a:p>
          <a:r>
            <a:rPr lang="ru-RU" dirty="0"/>
            <a:t>Сколько клиентов? Каналов сбыта?</a:t>
          </a:r>
        </a:p>
      </dgm:t>
    </dgm:pt>
    <dgm:pt modelId="{E3FA5EA7-9118-4300-BECD-F5E536A11B57}" type="parTrans" cxnId="{6F8BFE37-5748-49A1-94CC-98A2362E4606}">
      <dgm:prSet/>
      <dgm:spPr/>
      <dgm:t>
        <a:bodyPr/>
        <a:lstStyle/>
        <a:p>
          <a:endParaRPr lang="ru-RU"/>
        </a:p>
      </dgm:t>
    </dgm:pt>
    <dgm:pt modelId="{4B9E1EB9-948B-47BD-9152-A86107F64252}" type="sibTrans" cxnId="{6F8BFE37-5748-49A1-94CC-98A2362E4606}">
      <dgm:prSet/>
      <dgm:spPr/>
      <dgm:t>
        <a:bodyPr/>
        <a:lstStyle/>
        <a:p>
          <a:endParaRPr lang="ru-RU"/>
        </a:p>
      </dgm:t>
    </dgm:pt>
    <dgm:pt modelId="{244802B7-576D-460C-935D-F3F5FB9FB171}">
      <dgm:prSet phldrT="[Текст]"/>
      <dgm:spPr/>
      <dgm:t>
        <a:bodyPr/>
        <a:lstStyle/>
        <a:p>
          <a:r>
            <a:rPr lang="ru-RU" dirty="0"/>
            <a:t>Где?</a:t>
          </a:r>
        </a:p>
      </dgm:t>
    </dgm:pt>
    <dgm:pt modelId="{3B726810-5D40-4FE5-9265-7724F53FD596}" type="parTrans" cxnId="{222BDD6A-5567-4B46-82F6-BEB865A4FCDA}">
      <dgm:prSet/>
      <dgm:spPr/>
      <dgm:t>
        <a:bodyPr/>
        <a:lstStyle/>
        <a:p>
          <a:endParaRPr lang="ru-RU"/>
        </a:p>
      </dgm:t>
    </dgm:pt>
    <dgm:pt modelId="{4595ED06-151D-419D-851D-DF424FD82EA5}" type="sibTrans" cxnId="{222BDD6A-5567-4B46-82F6-BEB865A4FCDA}">
      <dgm:prSet/>
      <dgm:spPr/>
      <dgm:t>
        <a:bodyPr/>
        <a:lstStyle/>
        <a:p>
          <a:endParaRPr lang="ru-RU"/>
        </a:p>
      </dgm:t>
    </dgm:pt>
    <dgm:pt modelId="{6A56A2B1-521E-474D-A16F-22A2E908E0C3}">
      <dgm:prSet phldrT="[Текст]"/>
      <dgm:spPr/>
      <dgm:t>
        <a:bodyPr/>
        <a:lstStyle/>
        <a:p>
          <a:r>
            <a:rPr lang="ru-RU" dirty="0"/>
            <a:t>Где можно купить?</a:t>
          </a:r>
        </a:p>
      </dgm:t>
    </dgm:pt>
    <dgm:pt modelId="{81B74C51-6B86-4657-9A16-4F612D7FF814}" type="parTrans" cxnId="{9024322A-BA75-46C1-A13D-C2C53E8DDBC4}">
      <dgm:prSet/>
      <dgm:spPr/>
      <dgm:t>
        <a:bodyPr/>
        <a:lstStyle/>
        <a:p>
          <a:endParaRPr lang="ru-RU"/>
        </a:p>
      </dgm:t>
    </dgm:pt>
    <dgm:pt modelId="{459AF942-D1EC-4256-8225-34ECC95DAF45}" type="sibTrans" cxnId="{9024322A-BA75-46C1-A13D-C2C53E8DDBC4}">
      <dgm:prSet/>
      <dgm:spPr/>
      <dgm:t>
        <a:bodyPr/>
        <a:lstStyle/>
        <a:p>
          <a:endParaRPr lang="ru-RU"/>
        </a:p>
      </dgm:t>
    </dgm:pt>
    <dgm:pt modelId="{45BAC32C-B1A6-4558-AD1B-8C1A4824D42D}">
      <dgm:prSet phldrT="[Текст]"/>
      <dgm:spPr/>
      <dgm:t>
        <a:bodyPr/>
        <a:lstStyle/>
        <a:p>
          <a:r>
            <a:rPr lang="ru-RU" dirty="0"/>
            <a:t>Когда?</a:t>
          </a:r>
        </a:p>
      </dgm:t>
    </dgm:pt>
    <dgm:pt modelId="{41C4FD76-8866-46CE-90FA-21FBEDEF544A}" type="parTrans" cxnId="{C22E7922-EF9C-4859-AC61-D9C2168513F4}">
      <dgm:prSet/>
      <dgm:spPr/>
      <dgm:t>
        <a:bodyPr/>
        <a:lstStyle/>
        <a:p>
          <a:endParaRPr lang="ru-RU"/>
        </a:p>
      </dgm:t>
    </dgm:pt>
    <dgm:pt modelId="{3A786BCD-D585-48EE-8784-0265B606273C}" type="sibTrans" cxnId="{C22E7922-EF9C-4859-AC61-D9C2168513F4}">
      <dgm:prSet/>
      <dgm:spPr/>
      <dgm:t>
        <a:bodyPr/>
        <a:lstStyle/>
        <a:p>
          <a:endParaRPr lang="ru-RU"/>
        </a:p>
      </dgm:t>
    </dgm:pt>
    <dgm:pt modelId="{40FA778F-4C5F-4467-B9C7-F27397B0E49B}">
      <dgm:prSet phldrT="[Текст]"/>
      <dgm:spPr/>
      <dgm:t>
        <a:bodyPr/>
        <a:lstStyle/>
        <a:p>
          <a:r>
            <a:rPr lang="ru-RU" dirty="0"/>
            <a:t>Как?</a:t>
          </a:r>
        </a:p>
      </dgm:t>
    </dgm:pt>
    <dgm:pt modelId="{E463041A-C9DD-41E8-A39D-C3B11FB6D269}" type="parTrans" cxnId="{FA486CA9-3FC4-4100-B054-E60AC98A3E3F}">
      <dgm:prSet/>
      <dgm:spPr/>
      <dgm:t>
        <a:bodyPr/>
        <a:lstStyle/>
        <a:p>
          <a:endParaRPr lang="ru-RU"/>
        </a:p>
      </dgm:t>
    </dgm:pt>
    <dgm:pt modelId="{5C4BAE96-5E14-4E53-A0AE-5E6BB18582BE}" type="sibTrans" cxnId="{FA486CA9-3FC4-4100-B054-E60AC98A3E3F}">
      <dgm:prSet/>
      <dgm:spPr/>
      <dgm:t>
        <a:bodyPr/>
        <a:lstStyle/>
        <a:p>
          <a:endParaRPr lang="ru-RU"/>
        </a:p>
      </dgm:t>
    </dgm:pt>
    <dgm:pt modelId="{5137DDFD-312E-4D32-B39C-ED2F5E427E16}">
      <dgm:prSet phldrT="[Текст]"/>
      <dgm:spPr/>
      <dgm:t>
        <a:bodyPr/>
        <a:lstStyle/>
        <a:p>
          <a:r>
            <a:rPr lang="ru-RU" dirty="0"/>
            <a:t>Зачем?</a:t>
          </a:r>
        </a:p>
      </dgm:t>
    </dgm:pt>
    <dgm:pt modelId="{D4FC14E4-D2AF-4F18-852F-AC4F9316B688}" type="parTrans" cxnId="{ED2DF2C8-8E5D-4E53-B56F-72687EE2B8D6}">
      <dgm:prSet/>
      <dgm:spPr/>
      <dgm:t>
        <a:bodyPr/>
        <a:lstStyle/>
        <a:p>
          <a:endParaRPr lang="ru-RU"/>
        </a:p>
      </dgm:t>
    </dgm:pt>
    <dgm:pt modelId="{44175464-FE31-453A-8FBF-6B697AF95577}" type="sibTrans" cxnId="{ED2DF2C8-8E5D-4E53-B56F-72687EE2B8D6}">
      <dgm:prSet/>
      <dgm:spPr/>
      <dgm:t>
        <a:bodyPr/>
        <a:lstStyle/>
        <a:p>
          <a:endParaRPr lang="ru-RU"/>
        </a:p>
      </dgm:t>
    </dgm:pt>
    <dgm:pt modelId="{FC169C75-67BC-4993-A7BD-DEDADE66ECF2}">
      <dgm:prSet phldrT="[Текст]"/>
      <dgm:spPr/>
      <dgm:t>
        <a:bodyPr/>
        <a:lstStyle/>
        <a:p>
          <a:r>
            <a:rPr lang="ru-RU" dirty="0"/>
            <a:t>Кто клиенты? Что за продукт?</a:t>
          </a:r>
        </a:p>
      </dgm:t>
    </dgm:pt>
    <dgm:pt modelId="{72E6184C-2F11-4454-B695-F21758A97E6C}" type="parTrans" cxnId="{0092270B-B944-44F2-A094-8BFF0A9BCFA8}">
      <dgm:prSet/>
      <dgm:spPr/>
      <dgm:t>
        <a:bodyPr/>
        <a:lstStyle/>
        <a:p>
          <a:endParaRPr lang="ru-RU"/>
        </a:p>
      </dgm:t>
    </dgm:pt>
    <dgm:pt modelId="{8A14305B-136C-42C0-A17A-AAAD94ADB872}" type="sibTrans" cxnId="{0092270B-B944-44F2-A094-8BFF0A9BCFA8}">
      <dgm:prSet/>
      <dgm:spPr/>
      <dgm:t>
        <a:bodyPr/>
        <a:lstStyle/>
        <a:p>
          <a:endParaRPr lang="ru-RU"/>
        </a:p>
      </dgm:t>
    </dgm:pt>
    <dgm:pt modelId="{08FD23A0-F87C-4292-8F8F-2AACDBF1BCCD}">
      <dgm:prSet phldrT="[Текст]"/>
      <dgm:spPr/>
      <dgm:t>
        <a:bodyPr/>
        <a:lstStyle/>
        <a:p>
          <a:r>
            <a:rPr lang="ru-RU" dirty="0"/>
            <a:t>Кто конкуренты?</a:t>
          </a:r>
        </a:p>
      </dgm:t>
    </dgm:pt>
    <dgm:pt modelId="{FDC94A98-0749-4FD2-BDE3-16D70F920A5D}" type="parTrans" cxnId="{62C3DC44-A3B3-4FEF-BA9D-980C7B18308D}">
      <dgm:prSet/>
      <dgm:spPr/>
      <dgm:t>
        <a:bodyPr/>
        <a:lstStyle/>
        <a:p>
          <a:endParaRPr lang="ru-RU"/>
        </a:p>
      </dgm:t>
    </dgm:pt>
    <dgm:pt modelId="{F5BF46BE-281D-4E75-B500-833CE75A1E48}" type="sibTrans" cxnId="{62C3DC44-A3B3-4FEF-BA9D-980C7B18308D}">
      <dgm:prSet/>
      <dgm:spPr/>
      <dgm:t>
        <a:bodyPr/>
        <a:lstStyle/>
        <a:p>
          <a:endParaRPr lang="ru-RU"/>
        </a:p>
      </dgm:t>
    </dgm:pt>
    <dgm:pt modelId="{12C58820-B584-45E0-984E-314CA014E34C}">
      <dgm:prSet phldrT="[Текст]"/>
      <dgm:spPr/>
      <dgm:t>
        <a:bodyPr/>
        <a:lstStyle/>
        <a:p>
          <a:r>
            <a:rPr lang="ru-RU" dirty="0"/>
            <a:t>Где производство?</a:t>
          </a:r>
        </a:p>
      </dgm:t>
    </dgm:pt>
    <dgm:pt modelId="{F5B45AEA-A006-4239-BE85-FD3592C7FA1B}" type="parTrans" cxnId="{84A850B3-A5F0-408D-9BB2-14D7DB1BFE78}">
      <dgm:prSet/>
      <dgm:spPr/>
      <dgm:t>
        <a:bodyPr/>
        <a:lstStyle/>
        <a:p>
          <a:endParaRPr lang="ru-RU"/>
        </a:p>
      </dgm:t>
    </dgm:pt>
    <dgm:pt modelId="{E72709FA-BCDB-408C-9FF7-B9E20A86E7DA}" type="sibTrans" cxnId="{84A850B3-A5F0-408D-9BB2-14D7DB1BFE78}">
      <dgm:prSet/>
      <dgm:spPr/>
      <dgm:t>
        <a:bodyPr/>
        <a:lstStyle/>
        <a:p>
          <a:endParaRPr lang="ru-RU"/>
        </a:p>
      </dgm:t>
    </dgm:pt>
    <dgm:pt modelId="{258DD505-F01E-4324-90B5-8DD289A6505B}">
      <dgm:prSet phldrT="[Текст]"/>
      <dgm:spPr/>
      <dgm:t>
        <a:bodyPr/>
        <a:lstStyle/>
        <a:p>
          <a:r>
            <a:rPr lang="ru-RU" dirty="0"/>
            <a:t>Откуда сырье? Куда доставка?</a:t>
          </a:r>
        </a:p>
      </dgm:t>
    </dgm:pt>
    <dgm:pt modelId="{DF15D714-94F1-4332-AA03-4778C9B312D0}" type="parTrans" cxnId="{C7C4D888-F951-4349-8156-239281FDE459}">
      <dgm:prSet/>
      <dgm:spPr/>
      <dgm:t>
        <a:bodyPr/>
        <a:lstStyle/>
        <a:p>
          <a:endParaRPr lang="ru-RU"/>
        </a:p>
      </dgm:t>
    </dgm:pt>
    <dgm:pt modelId="{BD4D1576-33FD-491F-A425-B9B9F77F3667}" type="sibTrans" cxnId="{C7C4D888-F951-4349-8156-239281FDE459}">
      <dgm:prSet/>
      <dgm:spPr/>
      <dgm:t>
        <a:bodyPr/>
        <a:lstStyle/>
        <a:p>
          <a:endParaRPr lang="ru-RU"/>
        </a:p>
      </dgm:t>
    </dgm:pt>
    <dgm:pt modelId="{C79F8F95-02A3-4B23-A7E6-500311E6FABD}" type="pres">
      <dgm:prSet presAssocID="{342D85AC-E881-47F5-810B-5E144422F06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C9AF484-8AAD-4EB1-82EF-05257F8CF20C}" type="pres">
      <dgm:prSet presAssocID="{FAB3102A-8DAA-40AC-B495-DA5253A09F50}" presName="circle1" presStyleLbl="node1" presStyleIdx="0" presStyleCnt="6"/>
      <dgm:spPr/>
    </dgm:pt>
    <dgm:pt modelId="{92764724-8E57-4BEF-B2D4-004946E0A85D}" type="pres">
      <dgm:prSet presAssocID="{FAB3102A-8DAA-40AC-B495-DA5253A09F50}" presName="space" presStyleCnt="0"/>
      <dgm:spPr/>
    </dgm:pt>
    <dgm:pt modelId="{F7ED9A2B-5269-4B51-B543-669F88633FE7}" type="pres">
      <dgm:prSet presAssocID="{FAB3102A-8DAA-40AC-B495-DA5253A09F50}" presName="rect1" presStyleLbl="alignAcc1" presStyleIdx="0" presStyleCnt="6"/>
      <dgm:spPr/>
    </dgm:pt>
    <dgm:pt modelId="{8322737F-F9C4-4E78-9E9D-BF9625FA8790}" type="pres">
      <dgm:prSet presAssocID="{5C257A92-83C5-4FFF-9076-B0841F7409BE}" presName="vertSpace2" presStyleLbl="node1" presStyleIdx="0" presStyleCnt="6"/>
      <dgm:spPr/>
    </dgm:pt>
    <dgm:pt modelId="{1F408860-0096-4ED3-94E6-FBA0166B5F6A}" type="pres">
      <dgm:prSet presAssocID="{5C257A92-83C5-4FFF-9076-B0841F7409BE}" presName="circle2" presStyleLbl="node1" presStyleIdx="1" presStyleCnt="6"/>
      <dgm:spPr/>
    </dgm:pt>
    <dgm:pt modelId="{ED12E67B-656F-46B9-BCF2-A7D0FCFDC893}" type="pres">
      <dgm:prSet presAssocID="{5C257A92-83C5-4FFF-9076-B0841F7409BE}" presName="rect2" presStyleLbl="alignAcc1" presStyleIdx="1" presStyleCnt="6"/>
      <dgm:spPr/>
    </dgm:pt>
    <dgm:pt modelId="{3E9B1A4C-F367-4D0F-9136-204B193251DC}" type="pres">
      <dgm:prSet presAssocID="{244802B7-576D-460C-935D-F3F5FB9FB171}" presName="vertSpace3" presStyleLbl="node1" presStyleIdx="1" presStyleCnt="6"/>
      <dgm:spPr/>
    </dgm:pt>
    <dgm:pt modelId="{259DCD0B-0192-42B7-88F4-6A3CEA38DCBC}" type="pres">
      <dgm:prSet presAssocID="{244802B7-576D-460C-935D-F3F5FB9FB171}" presName="circle3" presStyleLbl="node1" presStyleIdx="2" presStyleCnt="6"/>
      <dgm:spPr/>
    </dgm:pt>
    <dgm:pt modelId="{B6AEF9B0-6521-4100-89EB-5FCC1DD42279}" type="pres">
      <dgm:prSet presAssocID="{244802B7-576D-460C-935D-F3F5FB9FB171}" presName="rect3" presStyleLbl="alignAcc1" presStyleIdx="2" presStyleCnt="6"/>
      <dgm:spPr/>
    </dgm:pt>
    <dgm:pt modelId="{8041273A-6A58-48E8-85A0-71AE1AA24AE0}" type="pres">
      <dgm:prSet presAssocID="{45BAC32C-B1A6-4558-AD1B-8C1A4824D42D}" presName="vertSpace4" presStyleLbl="node1" presStyleIdx="2" presStyleCnt="6"/>
      <dgm:spPr/>
    </dgm:pt>
    <dgm:pt modelId="{E08CCBDA-F33F-4CE9-A61D-4C91CA9FF3C7}" type="pres">
      <dgm:prSet presAssocID="{45BAC32C-B1A6-4558-AD1B-8C1A4824D42D}" presName="circle4" presStyleLbl="node1" presStyleIdx="3" presStyleCnt="6"/>
      <dgm:spPr/>
    </dgm:pt>
    <dgm:pt modelId="{52D3FF65-A67A-40DA-A9F7-BA57A355ABEE}" type="pres">
      <dgm:prSet presAssocID="{45BAC32C-B1A6-4558-AD1B-8C1A4824D42D}" presName="rect4" presStyleLbl="alignAcc1" presStyleIdx="3" presStyleCnt="6"/>
      <dgm:spPr/>
    </dgm:pt>
    <dgm:pt modelId="{488B7898-BEFD-4B1D-983E-81813D1E9058}" type="pres">
      <dgm:prSet presAssocID="{40FA778F-4C5F-4467-B9C7-F27397B0E49B}" presName="vertSpace5" presStyleLbl="node1" presStyleIdx="3" presStyleCnt="6"/>
      <dgm:spPr/>
    </dgm:pt>
    <dgm:pt modelId="{10756593-454E-41FF-84FE-DD65CBEF3DE1}" type="pres">
      <dgm:prSet presAssocID="{40FA778F-4C5F-4467-B9C7-F27397B0E49B}" presName="circle5" presStyleLbl="node1" presStyleIdx="4" presStyleCnt="6"/>
      <dgm:spPr/>
    </dgm:pt>
    <dgm:pt modelId="{6EB35E2A-DF78-468D-B62A-7E111E0CD3E1}" type="pres">
      <dgm:prSet presAssocID="{40FA778F-4C5F-4467-B9C7-F27397B0E49B}" presName="rect5" presStyleLbl="alignAcc1" presStyleIdx="4" presStyleCnt="6"/>
      <dgm:spPr/>
    </dgm:pt>
    <dgm:pt modelId="{F1C47A1D-F68A-4BFC-A650-EBCF2DAA205F}" type="pres">
      <dgm:prSet presAssocID="{5137DDFD-312E-4D32-B39C-ED2F5E427E16}" presName="vertSpace6" presStyleLbl="node1" presStyleIdx="4" presStyleCnt="6"/>
      <dgm:spPr/>
    </dgm:pt>
    <dgm:pt modelId="{C39C6711-ECCF-48F4-8B65-154797AEA083}" type="pres">
      <dgm:prSet presAssocID="{5137DDFD-312E-4D32-B39C-ED2F5E427E16}" presName="circle6" presStyleLbl="node1" presStyleIdx="5" presStyleCnt="6"/>
      <dgm:spPr/>
    </dgm:pt>
    <dgm:pt modelId="{736DAC66-0E90-48DE-B469-7F472C2ECAA8}" type="pres">
      <dgm:prSet presAssocID="{5137DDFD-312E-4D32-B39C-ED2F5E427E16}" presName="rect6" presStyleLbl="alignAcc1" presStyleIdx="5" presStyleCnt="6"/>
      <dgm:spPr/>
    </dgm:pt>
    <dgm:pt modelId="{634F4DDB-82FB-4E3C-B7F4-EA6367400F10}" type="pres">
      <dgm:prSet presAssocID="{FAB3102A-8DAA-40AC-B495-DA5253A09F50}" presName="rect1ParTx" presStyleLbl="alignAcc1" presStyleIdx="5" presStyleCnt="6">
        <dgm:presLayoutVars>
          <dgm:chMax val="1"/>
          <dgm:bulletEnabled val="1"/>
        </dgm:presLayoutVars>
      </dgm:prSet>
      <dgm:spPr/>
    </dgm:pt>
    <dgm:pt modelId="{9178B0B2-1792-4831-8A48-4FBC94D0B169}" type="pres">
      <dgm:prSet presAssocID="{FAB3102A-8DAA-40AC-B495-DA5253A09F50}" presName="rect1ChTx" presStyleLbl="alignAcc1" presStyleIdx="5" presStyleCnt="6">
        <dgm:presLayoutVars>
          <dgm:bulletEnabled val="1"/>
        </dgm:presLayoutVars>
      </dgm:prSet>
      <dgm:spPr/>
    </dgm:pt>
    <dgm:pt modelId="{267C63EA-3384-4E20-955E-0B5264835CC1}" type="pres">
      <dgm:prSet presAssocID="{5C257A92-83C5-4FFF-9076-B0841F7409BE}" presName="rect2ParTx" presStyleLbl="alignAcc1" presStyleIdx="5" presStyleCnt="6">
        <dgm:presLayoutVars>
          <dgm:chMax val="1"/>
          <dgm:bulletEnabled val="1"/>
        </dgm:presLayoutVars>
      </dgm:prSet>
      <dgm:spPr/>
    </dgm:pt>
    <dgm:pt modelId="{83A670C3-E438-40DA-8927-977827920D8B}" type="pres">
      <dgm:prSet presAssocID="{5C257A92-83C5-4FFF-9076-B0841F7409BE}" presName="rect2ChTx" presStyleLbl="alignAcc1" presStyleIdx="5" presStyleCnt="6">
        <dgm:presLayoutVars>
          <dgm:bulletEnabled val="1"/>
        </dgm:presLayoutVars>
      </dgm:prSet>
      <dgm:spPr/>
    </dgm:pt>
    <dgm:pt modelId="{4F1BADC5-5D24-42A5-9226-01C96E4D6F72}" type="pres">
      <dgm:prSet presAssocID="{244802B7-576D-460C-935D-F3F5FB9FB171}" presName="rect3ParTx" presStyleLbl="alignAcc1" presStyleIdx="5" presStyleCnt="6">
        <dgm:presLayoutVars>
          <dgm:chMax val="1"/>
          <dgm:bulletEnabled val="1"/>
        </dgm:presLayoutVars>
      </dgm:prSet>
      <dgm:spPr/>
    </dgm:pt>
    <dgm:pt modelId="{E14FD9C6-B680-4E13-9429-0F7C839AC674}" type="pres">
      <dgm:prSet presAssocID="{244802B7-576D-460C-935D-F3F5FB9FB171}" presName="rect3ChTx" presStyleLbl="alignAcc1" presStyleIdx="5" presStyleCnt="6">
        <dgm:presLayoutVars>
          <dgm:bulletEnabled val="1"/>
        </dgm:presLayoutVars>
      </dgm:prSet>
      <dgm:spPr/>
    </dgm:pt>
    <dgm:pt modelId="{6925BFA4-4A9D-4B5C-B362-0D6DA63F80AD}" type="pres">
      <dgm:prSet presAssocID="{45BAC32C-B1A6-4558-AD1B-8C1A4824D42D}" presName="rect4ParTx" presStyleLbl="alignAcc1" presStyleIdx="5" presStyleCnt="6">
        <dgm:presLayoutVars>
          <dgm:chMax val="1"/>
          <dgm:bulletEnabled val="1"/>
        </dgm:presLayoutVars>
      </dgm:prSet>
      <dgm:spPr/>
    </dgm:pt>
    <dgm:pt modelId="{D2882809-42B9-4BF8-8B45-CD82F8864890}" type="pres">
      <dgm:prSet presAssocID="{45BAC32C-B1A6-4558-AD1B-8C1A4824D42D}" presName="rect4ChTx" presStyleLbl="alignAcc1" presStyleIdx="5" presStyleCnt="6">
        <dgm:presLayoutVars>
          <dgm:bulletEnabled val="1"/>
        </dgm:presLayoutVars>
      </dgm:prSet>
      <dgm:spPr/>
    </dgm:pt>
    <dgm:pt modelId="{63875780-DBA0-4D3C-A6E2-D6551A8291B9}" type="pres">
      <dgm:prSet presAssocID="{40FA778F-4C5F-4467-B9C7-F27397B0E49B}" presName="rect5ParTx" presStyleLbl="alignAcc1" presStyleIdx="5" presStyleCnt="6">
        <dgm:presLayoutVars>
          <dgm:chMax val="1"/>
          <dgm:bulletEnabled val="1"/>
        </dgm:presLayoutVars>
      </dgm:prSet>
      <dgm:spPr/>
    </dgm:pt>
    <dgm:pt modelId="{054C3027-EF63-4867-A350-58E1327FD7B3}" type="pres">
      <dgm:prSet presAssocID="{40FA778F-4C5F-4467-B9C7-F27397B0E49B}" presName="rect5ChTx" presStyleLbl="alignAcc1" presStyleIdx="5" presStyleCnt="6">
        <dgm:presLayoutVars>
          <dgm:bulletEnabled val="1"/>
        </dgm:presLayoutVars>
      </dgm:prSet>
      <dgm:spPr/>
    </dgm:pt>
    <dgm:pt modelId="{763CEB34-2429-4C6F-9E48-6516727AB514}" type="pres">
      <dgm:prSet presAssocID="{5137DDFD-312E-4D32-B39C-ED2F5E427E16}" presName="rect6ParTx" presStyleLbl="alignAcc1" presStyleIdx="5" presStyleCnt="6">
        <dgm:presLayoutVars>
          <dgm:chMax val="1"/>
          <dgm:bulletEnabled val="1"/>
        </dgm:presLayoutVars>
      </dgm:prSet>
      <dgm:spPr/>
    </dgm:pt>
    <dgm:pt modelId="{4E599C6B-1DCF-4AF8-AD9E-895985576840}" type="pres">
      <dgm:prSet presAssocID="{5137DDFD-312E-4D32-B39C-ED2F5E427E16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D599CA00-08C9-4AF5-A2CC-C35630D22F46}" type="presOf" srcId="{08FD23A0-F87C-4292-8F8F-2AACDBF1BCCD}" destId="{9178B0B2-1792-4831-8A48-4FBC94D0B169}" srcOrd="0" destOrd="2" presId="urn:microsoft.com/office/officeart/2005/8/layout/target3"/>
    <dgm:cxn modelId="{0092270B-B944-44F2-A094-8BFF0A9BCFA8}" srcId="{FAB3102A-8DAA-40AC-B495-DA5253A09F50}" destId="{FC169C75-67BC-4993-A7BD-DEDADE66ECF2}" srcOrd="1" destOrd="0" parTransId="{72E6184C-2F11-4454-B695-F21758A97E6C}" sibTransId="{8A14305B-136C-42C0-A17A-AAAD94ADB872}"/>
    <dgm:cxn modelId="{B1F2CC10-83E2-40F5-96CF-58902D706EDA}" type="presOf" srcId="{5C257A92-83C5-4FFF-9076-B0841F7409BE}" destId="{267C63EA-3384-4E20-955E-0B5264835CC1}" srcOrd="1" destOrd="0" presId="urn:microsoft.com/office/officeart/2005/8/layout/target3"/>
    <dgm:cxn modelId="{C22E7922-EF9C-4859-AC61-D9C2168513F4}" srcId="{342D85AC-E881-47F5-810B-5E144422F061}" destId="{45BAC32C-B1A6-4558-AD1B-8C1A4824D42D}" srcOrd="3" destOrd="0" parTransId="{41C4FD76-8866-46CE-90FA-21FBEDEF544A}" sibTransId="{3A786BCD-D585-48EE-8784-0265B606273C}"/>
    <dgm:cxn modelId="{74DD0C23-7474-432A-B4FB-07D6F8ABF94E}" type="presOf" srcId="{40FA778F-4C5F-4467-B9C7-F27397B0E49B}" destId="{63875780-DBA0-4D3C-A6E2-D6551A8291B9}" srcOrd="1" destOrd="0" presId="urn:microsoft.com/office/officeart/2005/8/layout/target3"/>
    <dgm:cxn modelId="{9024322A-BA75-46C1-A13D-C2C53E8DDBC4}" srcId="{244802B7-576D-460C-935D-F3F5FB9FB171}" destId="{6A56A2B1-521E-474D-A16F-22A2E908E0C3}" srcOrd="0" destOrd="0" parTransId="{81B74C51-6B86-4657-9A16-4F612D7FF814}" sibTransId="{459AF942-D1EC-4256-8225-34ECC95DAF45}"/>
    <dgm:cxn modelId="{49E24237-E5B8-4E23-83A2-42EDD2A7C3C8}" type="presOf" srcId="{83929376-FF51-4593-8712-99CC45DA30E5}" destId="{83A670C3-E438-40DA-8927-977827920D8B}" srcOrd="0" destOrd="0" presId="urn:microsoft.com/office/officeart/2005/8/layout/target3"/>
    <dgm:cxn modelId="{6F8BFE37-5748-49A1-94CC-98A2362E4606}" srcId="{5C257A92-83C5-4FFF-9076-B0841F7409BE}" destId="{FE4FEB53-4394-4E46-881A-C14D39C93FC3}" srcOrd="1" destOrd="0" parTransId="{E3FA5EA7-9118-4300-BECD-F5E536A11B57}" sibTransId="{4B9E1EB9-948B-47BD-9152-A86107F64252}"/>
    <dgm:cxn modelId="{DC3AF63A-5B3D-4672-9402-E41F4522C093}" type="presOf" srcId="{244802B7-576D-460C-935D-F3F5FB9FB171}" destId="{4F1BADC5-5D24-42A5-9226-01C96E4D6F72}" srcOrd="1" destOrd="0" presId="urn:microsoft.com/office/officeart/2005/8/layout/target3"/>
    <dgm:cxn modelId="{0E60EF3B-E376-46F4-98F4-F4AC1095F91A}" srcId="{342D85AC-E881-47F5-810B-5E144422F061}" destId="{FAB3102A-8DAA-40AC-B495-DA5253A09F50}" srcOrd="0" destOrd="0" parTransId="{526703B1-C986-41C9-B6AC-B0FDFA63E1A0}" sibTransId="{01764E44-3276-48BC-ACA3-63B867BC284E}"/>
    <dgm:cxn modelId="{832C4A60-E6AB-402D-8B6D-287B119ED444}" type="presOf" srcId="{12C58820-B584-45E0-984E-314CA014E34C}" destId="{E14FD9C6-B680-4E13-9429-0F7C839AC674}" srcOrd="0" destOrd="1" presId="urn:microsoft.com/office/officeart/2005/8/layout/target3"/>
    <dgm:cxn modelId="{85509741-7E6A-4122-B91B-5B0EEDDB678E}" type="presOf" srcId="{5137DDFD-312E-4D32-B39C-ED2F5E427E16}" destId="{763CEB34-2429-4C6F-9E48-6516727AB514}" srcOrd="1" destOrd="0" presId="urn:microsoft.com/office/officeart/2005/8/layout/target3"/>
    <dgm:cxn modelId="{62C3DC44-A3B3-4FEF-BA9D-980C7B18308D}" srcId="{FAB3102A-8DAA-40AC-B495-DA5253A09F50}" destId="{08FD23A0-F87C-4292-8F8F-2AACDBF1BCCD}" srcOrd="2" destOrd="0" parTransId="{FDC94A98-0749-4FD2-BDE3-16D70F920A5D}" sibTransId="{F5BF46BE-281D-4E75-B500-833CE75A1E48}"/>
    <dgm:cxn modelId="{1A8B3447-FFDB-4C3F-A3F3-90E74E5710A1}" type="presOf" srcId="{40FA778F-4C5F-4467-B9C7-F27397B0E49B}" destId="{6EB35E2A-DF78-468D-B62A-7E111E0CD3E1}" srcOrd="0" destOrd="0" presId="urn:microsoft.com/office/officeart/2005/8/layout/target3"/>
    <dgm:cxn modelId="{56720969-EDFF-49F5-8C70-8BEA8845A2B0}" srcId="{342D85AC-E881-47F5-810B-5E144422F061}" destId="{5C257A92-83C5-4FFF-9076-B0841F7409BE}" srcOrd="1" destOrd="0" parTransId="{08793846-BAD1-44BB-AB94-5A0F1AA46D2F}" sibTransId="{6484CAC4-E8BB-436A-808C-EFE33239C66D}"/>
    <dgm:cxn modelId="{575A9569-717E-415F-88B4-74A7BC190112}" type="presOf" srcId="{FE4FEB53-4394-4E46-881A-C14D39C93FC3}" destId="{83A670C3-E438-40DA-8927-977827920D8B}" srcOrd="0" destOrd="1" presId="urn:microsoft.com/office/officeart/2005/8/layout/target3"/>
    <dgm:cxn modelId="{222BDD6A-5567-4B46-82F6-BEB865A4FCDA}" srcId="{342D85AC-E881-47F5-810B-5E144422F061}" destId="{244802B7-576D-460C-935D-F3F5FB9FB171}" srcOrd="2" destOrd="0" parTransId="{3B726810-5D40-4FE5-9265-7724F53FD596}" sibTransId="{4595ED06-151D-419D-851D-DF424FD82EA5}"/>
    <dgm:cxn modelId="{ADD8E24F-A1EC-4713-8E1B-0C49926772D7}" type="presOf" srcId="{FC169C75-67BC-4993-A7BD-DEDADE66ECF2}" destId="{9178B0B2-1792-4831-8A48-4FBC94D0B169}" srcOrd="0" destOrd="1" presId="urn:microsoft.com/office/officeart/2005/8/layout/target3"/>
    <dgm:cxn modelId="{C5AF5F74-A1CE-488A-A4BD-D5959D39601F}" type="presOf" srcId="{FAB3102A-8DAA-40AC-B495-DA5253A09F50}" destId="{634F4DDB-82FB-4E3C-B7F4-EA6367400F10}" srcOrd="1" destOrd="0" presId="urn:microsoft.com/office/officeart/2005/8/layout/target3"/>
    <dgm:cxn modelId="{FE862078-43E6-4B61-8512-C36D0E9C2342}" type="presOf" srcId="{342D85AC-E881-47F5-810B-5E144422F061}" destId="{C79F8F95-02A3-4B23-A7E6-500311E6FABD}" srcOrd="0" destOrd="0" presId="urn:microsoft.com/office/officeart/2005/8/layout/target3"/>
    <dgm:cxn modelId="{CA000C7C-3037-4DE4-B5E3-2C34EC05EDF3}" type="presOf" srcId="{5137DDFD-312E-4D32-B39C-ED2F5E427E16}" destId="{736DAC66-0E90-48DE-B469-7F472C2ECAA8}" srcOrd="0" destOrd="0" presId="urn:microsoft.com/office/officeart/2005/8/layout/target3"/>
    <dgm:cxn modelId="{56BA167D-B72D-4EC2-91B1-81A7A092912D}" type="presOf" srcId="{244802B7-576D-460C-935D-F3F5FB9FB171}" destId="{B6AEF9B0-6521-4100-89EB-5FCC1DD42279}" srcOrd="0" destOrd="0" presId="urn:microsoft.com/office/officeart/2005/8/layout/target3"/>
    <dgm:cxn modelId="{820C4584-2A6E-490D-BA8F-42B2A850E5C4}" srcId="{5C257A92-83C5-4FFF-9076-B0841F7409BE}" destId="{83929376-FF51-4593-8712-99CC45DA30E5}" srcOrd="0" destOrd="0" parTransId="{25094482-82EC-4012-BCE5-32F7D8D475B2}" sibTransId="{156E4F4A-13BB-4799-BAA2-1ABA62645899}"/>
    <dgm:cxn modelId="{C7C4D888-F951-4349-8156-239281FDE459}" srcId="{244802B7-576D-460C-935D-F3F5FB9FB171}" destId="{258DD505-F01E-4324-90B5-8DD289A6505B}" srcOrd="2" destOrd="0" parTransId="{DF15D714-94F1-4332-AA03-4778C9B312D0}" sibTransId="{BD4D1576-33FD-491F-A425-B9B9F77F3667}"/>
    <dgm:cxn modelId="{1F59DF93-8695-490D-A372-60DD531C440F}" type="presOf" srcId="{736DC3DD-803C-423C-9177-44AC0BB72B15}" destId="{9178B0B2-1792-4831-8A48-4FBC94D0B169}" srcOrd="0" destOrd="0" presId="urn:microsoft.com/office/officeart/2005/8/layout/target3"/>
    <dgm:cxn modelId="{7438CB9D-48A6-47C2-A4C1-EED450FA920E}" type="presOf" srcId="{5C257A92-83C5-4FFF-9076-B0841F7409BE}" destId="{ED12E67B-656F-46B9-BCF2-A7D0FCFDC893}" srcOrd="0" destOrd="0" presId="urn:microsoft.com/office/officeart/2005/8/layout/target3"/>
    <dgm:cxn modelId="{FA486CA9-3FC4-4100-B054-E60AC98A3E3F}" srcId="{342D85AC-E881-47F5-810B-5E144422F061}" destId="{40FA778F-4C5F-4467-B9C7-F27397B0E49B}" srcOrd="4" destOrd="0" parTransId="{E463041A-C9DD-41E8-A39D-C3B11FB6D269}" sibTransId="{5C4BAE96-5E14-4E53-A0AE-5E6BB18582BE}"/>
    <dgm:cxn modelId="{84A850B3-A5F0-408D-9BB2-14D7DB1BFE78}" srcId="{244802B7-576D-460C-935D-F3F5FB9FB171}" destId="{12C58820-B584-45E0-984E-314CA014E34C}" srcOrd="1" destOrd="0" parTransId="{F5B45AEA-A006-4239-BE85-FD3592C7FA1B}" sibTransId="{E72709FA-BCDB-408C-9FF7-B9E20A86E7DA}"/>
    <dgm:cxn modelId="{54E234BE-0B4A-4324-A745-04D7BF59B1B3}" type="presOf" srcId="{FAB3102A-8DAA-40AC-B495-DA5253A09F50}" destId="{F7ED9A2B-5269-4B51-B543-669F88633FE7}" srcOrd="0" destOrd="0" presId="urn:microsoft.com/office/officeart/2005/8/layout/target3"/>
    <dgm:cxn modelId="{ED2DF2C8-8E5D-4E53-B56F-72687EE2B8D6}" srcId="{342D85AC-E881-47F5-810B-5E144422F061}" destId="{5137DDFD-312E-4D32-B39C-ED2F5E427E16}" srcOrd="5" destOrd="0" parTransId="{D4FC14E4-D2AF-4F18-852F-AC4F9316B688}" sibTransId="{44175464-FE31-453A-8FBF-6B697AF95577}"/>
    <dgm:cxn modelId="{5D366AC9-0525-435D-9366-D4580D7E9731}" type="presOf" srcId="{45BAC32C-B1A6-4558-AD1B-8C1A4824D42D}" destId="{52D3FF65-A67A-40DA-A9F7-BA57A355ABEE}" srcOrd="0" destOrd="0" presId="urn:microsoft.com/office/officeart/2005/8/layout/target3"/>
    <dgm:cxn modelId="{49C81FD0-8407-43C3-BACF-31596704C3BF}" type="presOf" srcId="{6A56A2B1-521E-474D-A16F-22A2E908E0C3}" destId="{E14FD9C6-B680-4E13-9429-0F7C839AC674}" srcOrd="0" destOrd="0" presId="urn:microsoft.com/office/officeart/2005/8/layout/target3"/>
    <dgm:cxn modelId="{78BCBADD-3318-410B-A1B1-F360DC60B69C}" type="presOf" srcId="{45BAC32C-B1A6-4558-AD1B-8C1A4824D42D}" destId="{6925BFA4-4A9D-4B5C-B362-0D6DA63F80AD}" srcOrd="1" destOrd="0" presId="urn:microsoft.com/office/officeart/2005/8/layout/target3"/>
    <dgm:cxn modelId="{70B3A5DE-1911-41C9-AC0D-116CD06A1327}" srcId="{FAB3102A-8DAA-40AC-B495-DA5253A09F50}" destId="{736DC3DD-803C-423C-9177-44AC0BB72B15}" srcOrd="0" destOrd="0" parTransId="{FDC71163-D438-4461-A57E-18A7DAD15528}" sibTransId="{B043ADE0-1642-43E3-9329-5AEAF0B9CBBA}"/>
    <dgm:cxn modelId="{B78E4DEF-FDAA-45D7-8EF0-F74150E9CA91}" type="presOf" srcId="{258DD505-F01E-4324-90B5-8DD289A6505B}" destId="{E14FD9C6-B680-4E13-9429-0F7C839AC674}" srcOrd="0" destOrd="2" presId="urn:microsoft.com/office/officeart/2005/8/layout/target3"/>
    <dgm:cxn modelId="{8176E366-E8E9-4183-8D35-6F82E6AAB912}" type="presParOf" srcId="{C79F8F95-02A3-4B23-A7E6-500311E6FABD}" destId="{EC9AF484-8AAD-4EB1-82EF-05257F8CF20C}" srcOrd="0" destOrd="0" presId="urn:microsoft.com/office/officeart/2005/8/layout/target3"/>
    <dgm:cxn modelId="{73F6DB6A-E826-4C03-8CA5-F6E6BF5547DD}" type="presParOf" srcId="{C79F8F95-02A3-4B23-A7E6-500311E6FABD}" destId="{92764724-8E57-4BEF-B2D4-004946E0A85D}" srcOrd="1" destOrd="0" presId="urn:microsoft.com/office/officeart/2005/8/layout/target3"/>
    <dgm:cxn modelId="{B8D8D946-F4C4-469C-B9E9-D8D049575EF8}" type="presParOf" srcId="{C79F8F95-02A3-4B23-A7E6-500311E6FABD}" destId="{F7ED9A2B-5269-4B51-B543-669F88633FE7}" srcOrd="2" destOrd="0" presId="urn:microsoft.com/office/officeart/2005/8/layout/target3"/>
    <dgm:cxn modelId="{B31C4859-37BA-4B09-8C3A-215632A32723}" type="presParOf" srcId="{C79F8F95-02A3-4B23-A7E6-500311E6FABD}" destId="{8322737F-F9C4-4E78-9E9D-BF9625FA8790}" srcOrd="3" destOrd="0" presId="urn:microsoft.com/office/officeart/2005/8/layout/target3"/>
    <dgm:cxn modelId="{D4FC4F7B-64BC-4300-9A4F-6BD3F578ACF2}" type="presParOf" srcId="{C79F8F95-02A3-4B23-A7E6-500311E6FABD}" destId="{1F408860-0096-4ED3-94E6-FBA0166B5F6A}" srcOrd="4" destOrd="0" presId="urn:microsoft.com/office/officeart/2005/8/layout/target3"/>
    <dgm:cxn modelId="{9CCE971B-916F-4B11-8853-992C5F1B1F4F}" type="presParOf" srcId="{C79F8F95-02A3-4B23-A7E6-500311E6FABD}" destId="{ED12E67B-656F-46B9-BCF2-A7D0FCFDC893}" srcOrd="5" destOrd="0" presId="urn:microsoft.com/office/officeart/2005/8/layout/target3"/>
    <dgm:cxn modelId="{F758D063-9CC0-4DC4-BD03-1645F751E416}" type="presParOf" srcId="{C79F8F95-02A3-4B23-A7E6-500311E6FABD}" destId="{3E9B1A4C-F367-4D0F-9136-204B193251DC}" srcOrd="6" destOrd="0" presId="urn:microsoft.com/office/officeart/2005/8/layout/target3"/>
    <dgm:cxn modelId="{16E973CB-143D-4F17-A90E-B3D16881B4FB}" type="presParOf" srcId="{C79F8F95-02A3-4B23-A7E6-500311E6FABD}" destId="{259DCD0B-0192-42B7-88F4-6A3CEA38DCBC}" srcOrd="7" destOrd="0" presId="urn:microsoft.com/office/officeart/2005/8/layout/target3"/>
    <dgm:cxn modelId="{7B1485AF-AD58-4754-9A1D-340422D880C7}" type="presParOf" srcId="{C79F8F95-02A3-4B23-A7E6-500311E6FABD}" destId="{B6AEF9B0-6521-4100-89EB-5FCC1DD42279}" srcOrd="8" destOrd="0" presId="urn:microsoft.com/office/officeart/2005/8/layout/target3"/>
    <dgm:cxn modelId="{F9584A21-7FAF-42A7-963D-44D2097A2D2B}" type="presParOf" srcId="{C79F8F95-02A3-4B23-A7E6-500311E6FABD}" destId="{8041273A-6A58-48E8-85A0-71AE1AA24AE0}" srcOrd="9" destOrd="0" presId="urn:microsoft.com/office/officeart/2005/8/layout/target3"/>
    <dgm:cxn modelId="{734F4F01-C822-4C5C-B906-D5F057239718}" type="presParOf" srcId="{C79F8F95-02A3-4B23-A7E6-500311E6FABD}" destId="{E08CCBDA-F33F-4CE9-A61D-4C91CA9FF3C7}" srcOrd="10" destOrd="0" presId="urn:microsoft.com/office/officeart/2005/8/layout/target3"/>
    <dgm:cxn modelId="{51178FEF-2C60-4182-8021-7993B1DEA781}" type="presParOf" srcId="{C79F8F95-02A3-4B23-A7E6-500311E6FABD}" destId="{52D3FF65-A67A-40DA-A9F7-BA57A355ABEE}" srcOrd="11" destOrd="0" presId="urn:microsoft.com/office/officeart/2005/8/layout/target3"/>
    <dgm:cxn modelId="{47C605AE-F745-4BAF-A76A-B4D87EDAA54A}" type="presParOf" srcId="{C79F8F95-02A3-4B23-A7E6-500311E6FABD}" destId="{488B7898-BEFD-4B1D-983E-81813D1E9058}" srcOrd="12" destOrd="0" presId="urn:microsoft.com/office/officeart/2005/8/layout/target3"/>
    <dgm:cxn modelId="{7AF6215F-937C-4033-BCC0-2FA9736A76BF}" type="presParOf" srcId="{C79F8F95-02A3-4B23-A7E6-500311E6FABD}" destId="{10756593-454E-41FF-84FE-DD65CBEF3DE1}" srcOrd="13" destOrd="0" presId="urn:microsoft.com/office/officeart/2005/8/layout/target3"/>
    <dgm:cxn modelId="{3921F58C-BD15-4CDE-9333-2C07B6C92432}" type="presParOf" srcId="{C79F8F95-02A3-4B23-A7E6-500311E6FABD}" destId="{6EB35E2A-DF78-468D-B62A-7E111E0CD3E1}" srcOrd="14" destOrd="0" presId="urn:microsoft.com/office/officeart/2005/8/layout/target3"/>
    <dgm:cxn modelId="{6A65BFBC-7E31-41AE-B106-4D503634E596}" type="presParOf" srcId="{C79F8F95-02A3-4B23-A7E6-500311E6FABD}" destId="{F1C47A1D-F68A-4BFC-A650-EBCF2DAA205F}" srcOrd="15" destOrd="0" presId="urn:microsoft.com/office/officeart/2005/8/layout/target3"/>
    <dgm:cxn modelId="{DAC924BA-E041-4FE8-B679-28D6A51D73A7}" type="presParOf" srcId="{C79F8F95-02A3-4B23-A7E6-500311E6FABD}" destId="{C39C6711-ECCF-48F4-8B65-154797AEA083}" srcOrd="16" destOrd="0" presId="urn:microsoft.com/office/officeart/2005/8/layout/target3"/>
    <dgm:cxn modelId="{421BA34C-2B60-41A1-BBD5-F8082A52602F}" type="presParOf" srcId="{C79F8F95-02A3-4B23-A7E6-500311E6FABD}" destId="{736DAC66-0E90-48DE-B469-7F472C2ECAA8}" srcOrd="17" destOrd="0" presId="urn:microsoft.com/office/officeart/2005/8/layout/target3"/>
    <dgm:cxn modelId="{00B8D2AB-D822-47A6-AB6E-1913910F591A}" type="presParOf" srcId="{C79F8F95-02A3-4B23-A7E6-500311E6FABD}" destId="{634F4DDB-82FB-4E3C-B7F4-EA6367400F10}" srcOrd="18" destOrd="0" presId="urn:microsoft.com/office/officeart/2005/8/layout/target3"/>
    <dgm:cxn modelId="{2A756063-38CE-4F89-853D-8E126C7B27FE}" type="presParOf" srcId="{C79F8F95-02A3-4B23-A7E6-500311E6FABD}" destId="{9178B0B2-1792-4831-8A48-4FBC94D0B169}" srcOrd="19" destOrd="0" presId="urn:microsoft.com/office/officeart/2005/8/layout/target3"/>
    <dgm:cxn modelId="{1C95017A-1387-4CC6-8D25-FD9C5C913331}" type="presParOf" srcId="{C79F8F95-02A3-4B23-A7E6-500311E6FABD}" destId="{267C63EA-3384-4E20-955E-0B5264835CC1}" srcOrd="20" destOrd="0" presId="urn:microsoft.com/office/officeart/2005/8/layout/target3"/>
    <dgm:cxn modelId="{14940A8F-1B93-4F62-8B0D-4892984283AD}" type="presParOf" srcId="{C79F8F95-02A3-4B23-A7E6-500311E6FABD}" destId="{83A670C3-E438-40DA-8927-977827920D8B}" srcOrd="21" destOrd="0" presId="urn:microsoft.com/office/officeart/2005/8/layout/target3"/>
    <dgm:cxn modelId="{EE0DEBC2-1281-4AC1-A30A-D14B5F245FE0}" type="presParOf" srcId="{C79F8F95-02A3-4B23-A7E6-500311E6FABD}" destId="{4F1BADC5-5D24-42A5-9226-01C96E4D6F72}" srcOrd="22" destOrd="0" presId="urn:microsoft.com/office/officeart/2005/8/layout/target3"/>
    <dgm:cxn modelId="{228A7066-3459-4DB2-AD74-D2A46342FF0E}" type="presParOf" srcId="{C79F8F95-02A3-4B23-A7E6-500311E6FABD}" destId="{E14FD9C6-B680-4E13-9429-0F7C839AC674}" srcOrd="23" destOrd="0" presId="urn:microsoft.com/office/officeart/2005/8/layout/target3"/>
    <dgm:cxn modelId="{506077D1-C142-4974-B89A-1FC7477FE6CF}" type="presParOf" srcId="{C79F8F95-02A3-4B23-A7E6-500311E6FABD}" destId="{6925BFA4-4A9D-4B5C-B362-0D6DA63F80AD}" srcOrd="24" destOrd="0" presId="urn:microsoft.com/office/officeart/2005/8/layout/target3"/>
    <dgm:cxn modelId="{DEF0A10E-BD64-4D60-9FAE-908819903A37}" type="presParOf" srcId="{C79F8F95-02A3-4B23-A7E6-500311E6FABD}" destId="{D2882809-42B9-4BF8-8B45-CD82F8864890}" srcOrd="25" destOrd="0" presId="urn:microsoft.com/office/officeart/2005/8/layout/target3"/>
    <dgm:cxn modelId="{C01BBC4B-6BAB-4FD5-9621-A54B0208C902}" type="presParOf" srcId="{C79F8F95-02A3-4B23-A7E6-500311E6FABD}" destId="{63875780-DBA0-4D3C-A6E2-D6551A8291B9}" srcOrd="26" destOrd="0" presId="urn:microsoft.com/office/officeart/2005/8/layout/target3"/>
    <dgm:cxn modelId="{EC660913-156D-4A4D-BEFA-DD2180986EEC}" type="presParOf" srcId="{C79F8F95-02A3-4B23-A7E6-500311E6FABD}" destId="{054C3027-EF63-4867-A350-58E1327FD7B3}" srcOrd="27" destOrd="0" presId="urn:microsoft.com/office/officeart/2005/8/layout/target3"/>
    <dgm:cxn modelId="{60948215-1077-4314-93F5-172755E0485B}" type="presParOf" srcId="{C79F8F95-02A3-4B23-A7E6-500311E6FABD}" destId="{763CEB34-2429-4C6F-9E48-6516727AB514}" srcOrd="28" destOrd="0" presId="urn:microsoft.com/office/officeart/2005/8/layout/target3"/>
    <dgm:cxn modelId="{0AA3F000-FABE-4DD0-89F0-40574CD40487}" type="presParOf" srcId="{C79F8F95-02A3-4B23-A7E6-500311E6FABD}" destId="{4E599C6B-1DCF-4AF8-AD9E-895985576840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CE643-576C-4AAF-9D1E-77134C0129BB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</dgm:pt>
    <dgm:pt modelId="{BA921071-C597-4927-93ED-3BB61EBF0089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Базовые характеристики</a:t>
          </a:r>
        </a:p>
      </dgm:t>
    </dgm:pt>
    <dgm:pt modelId="{C14D13E7-52B1-4A52-B06B-7FB56C269070}" type="parTrans" cxnId="{E8B4952C-5629-4E94-AAE4-61BCD7C3C74F}">
      <dgm:prSet/>
      <dgm:spPr/>
      <dgm:t>
        <a:bodyPr/>
        <a:lstStyle/>
        <a:p>
          <a:endParaRPr lang="ru-RU"/>
        </a:p>
      </dgm:t>
    </dgm:pt>
    <dgm:pt modelId="{9B8A879A-010A-4DEE-819A-76DFF8AE8BFC}" type="sibTrans" cxnId="{E8B4952C-5629-4E94-AAE4-61BCD7C3C74F}">
      <dgm:prSet/>
      <dgm:spPr/>
      <dgm:t>
        <a:bodyPr/>
        <a:lstStyle/>
        <a:p>
          <a:endParaRPr lang="ru-RU"/>
        </a:p>
      </dgm:t>
    </dgm:pt>
    <dgm:pt modelId="{F9D1536E-4E56-434C-838E-0F176868C06E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Потенциальные характеристики</a:t>
          </a:r>
        </a:p>
        <a:p>
          <a:r>
            <a:rPr lang="ru-RU" dirty="0"/>
            <a:t>(стратегия долгосрочного развития)</a:t>
          </a:r>
        </a:p>
      </dgm:t>
    </dgm:pt>
    <dgm:pt modelId="{CD70DCEA-4055-488A-987A-0B7DDCB109AA}" type="parTrans" cxnId="{9B262C96-331A-4DB6-A866-68C4560D5C4B}">
      <dgm:prSet/>
      <dgm:spPr/>
      <dgm:t>
        <a:bodyPr/>
        <a:lstStyle/>
        <a:p>
          <a:endParaRPr lang="ru-RU"/>
        </a:p>
      </dgm:t>
    </dgm:pt>
    <dgm:pt modelId="{938E5B54-101A-4BF8-8DED-E513445DA315}" type="sibTrans" cxnId="{9B262C96-331A-4DB6-A866-68C4560D5C4B}">
      <dgm:prSet/>
      <dgm:spPr/>
      <dgm:t>
        <a:bodyPr/>
        <a:lstStyle/>
        <a:p>
          <a:endParaRPr lang="ru-RU"/>
        </a:p>
      </dgm:t>
    </dgm:pt>
    <dgm:pt modelId="{DFF28C99-0ECF-4D5C-820E-CB1432C3FF0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Ожидаемые характеристики</a:t>
          </a:r>
        </a:p>
        <a:p>
          <a:r>
            <a:rPr lang="ru-RU" dirty="0"/>
            <a:t>(целевой профиль)</a:t>
          </a:r>
        </a:p>
      </dgm:t>
    </dgm:pt>
    <dgm:pt modelId="{71709131-C23F-4705-B5E1-A175CDBEDB13}" type="parTrans" cxnId="{AB9EADC9-C288-4C3B-BCA1-FCCA841EA0A7}">
      <dgm:prSet/>
      <dgm:spPr/>
      <dgm:t>
        <a:bodyPr/>
        <a:lstStyle/>
        <a:p>
          <a:endParaRPr lang="ru-RU"/>
        </a:p>
      </dgm:t>
    </dgm:pt>
    <dgm:pt modelId="{26227459-B3E1-4B97-B24E-A775861963D0}" type="sibTrans" cxnId="{AB9EADC9-C288-4C3B-BCA1-FCCA841EA0A7}">
      <dgm:prSet/>
      <dgm:spPr/>
      <dgm:t>
        <a:bodyPr/>
        <a:lstStyle/>
        <a:p>
          <a:endParaRPr lang="ru-RU"/>
        </a:p>
      </dgm:t>
    </dgm:pt>
    <dgm:pt modelId="{A56378AC-81F1-4017-B598-65463E90C204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Дополнительные характеристики</a:t>
          </a:r>
        </a:p>
        <a:p>
          <a:r>
            <a:rPr lang="ru-RU" dirty="0"/>
            <a:t>(дифференциация, конкурентное преимущество)</a:t>
          </a:r>
        </a:p>
      </dgm:t>
    </dgm:pt>
    <dgm:pt modelId="{6F817924-CBB2-49CC-A203-0C13FA39EB15}" type="parTrans" cxnId="{4D04C0A4-133D-47B7-A403-A8D66772D3F6}">
      <dgm:prSet/>
      <dgm:spPr/>
      <dgm:t>
        <a:bodyPr/>
        <a:lstStyle/>
        <a:p>
          <a:endParaRPr lang="ru-RU"/>
        </a:p>
      </dgm:t>
    </dgm:pt>
    <dgm:pt modelId="{9FA5243C-CBB6-404A-858B-BABD63440912}" type="sibTrans" cxnId="{4D04C0A4-133D-47B7-A403-A8D66772D3F6}">
      <dgm:prSet/>
      <dgm:spPr/>
      <dgm:t>
        <a:bodyPr/>
        <a:lstStyle/>
        <a:p>
          <a:endParaRPr lang="ru-RU"/>
        </a:p>
      </dgm:t>
    </dgm:pt>
    <dgm:pt modelId="{10D639D8-1FCE-4EAF-B4EC-39C3F39C4D2D}" type="pres">
      <dgm:prSet presAssocID="{7A2CE643-576C-4AAF-9D1E-77134C0129BB}" presName="compositeShape" presStyleCnt="0">
        <dgm:presLayoutVars>
          <dgm:dir/>
          <dgm:resizeHandles/>
        </dgm:presLayoutVars>
      </dgm:prSet>
      <dgm:spPr/>
    </dgm:pt>
    <dgm:pt modelId="{72F413E2-324A-4CFE-B2B2-5203999E2024}" type="pres">
      <dgm:prSet presAssocID="{7A2CE643-576C-4AAF-9D1E-77134C0129BB}" presName="pyramid" presStyleLbl="node1" presStyleIdx="0" presStyleCnt="1"/>
      <dgm:spPr/>
    </dgm:pt>
    <dgm:pt modelId="{06F0C636-4597-437F-AD2C-7DF3074185E6}" type="pres">
      <dgm:prSet presAssocID="{7A2CE643-576C-4AAF-9D1E-77134C0129BB}" presName="theList" presStyleCnt="0"/>
      <dgm:spPr/>
    </dgm:pt>
    <dgm:pt modelId="{292099C4-F212-4741-B2BE-13DC46A31EE1}" type="pres">
      <dgm:prSet presAssocID="{BA921071-C597-4927-93ED-3BB61EBF0089}" presName="aNode" presStyleLbl="fgAcc1" presStyleIdx="0" presStyleCnt="4" custScaleX="240844" custLinFactY="567" custLinFactNeighborY="100000">
        <dgm:presLayoutVars>
          <dgm:bulletEnabled val="1"/>
        </dgm:presLayoutVars>
      </dgm:prSet>
      <dgm:spPr/>
    </dgm:pt>
    <dgm:pt modelId="{F9AD2FFA-C251-402F-BC10-A254D4D5E9A5}" type="pres">
      <dgm:prSet presAssocID="{BA921071-C597-4927-93ED-3BB61EBF0089}" presName="aSpace" presStyleCnt="0"/>
      <dgm:spPr/>
    </dgm:pt>
    <dgm:pt modelId="{E78AC654-A5DE-406D-B4B6-A5EB0A95C00B}" type="pres">
      <dgm:prSet presAssocID="{DFF28C99-0ECF-4D5C-820E-CB1432C3FF0C}" presName="aNode" presStyleLbl="fgAcc1" presStyleIdx="1" presStyleCnt="4" custScaleX="240844" custLinFactY="567" custLinFactNeighborY="100000">
        <dgm:presLayoutVars>
          <dgm:bulletEnabled val="1"/>
        </dgm:presLayoutVars>
      </dgm:prSet>
      <dgm:spPr/>
    </dgm:pt>
    <dgm:pt modelId="{524D85B3-AD90-4444-83F5-2322DA72F9EA}" type="pres">
      <dgm:prSet presAssocID="{DFF28C99-0ECF-4D5C-820E-CB1432C3FF0C}" presName="aSpace" presStyleCnt="0"/>
      <dgm:spPr/>
    </dgm:pt>
    <dgm:pt modelId="{5B7E406C-B6E9-4A7D-98A6-DBD205CA1CB0}" type="pres">
      <dgm:prSet presAssocID="{A56378AC-81F1-4017-B598-65463E90C204}" presName="aNode" presStyleLbl="fgAcc1" presStyleIdx="2" presStyleCnt="4" custScaleX="240844" custLinFactY="567" custLinFactNeighborY="100000">
        <dgm:presLayoutVars>
          <dgm:bulletEnabled val="1"/>
        </dgm:presLayoutVars>
      </dgm:prSet>
      <dgm:spPr/>
    </dgm:pt>
    <dgm:pt modelId="{41609A8A-EA0F-44B8-B138-DD2F90043596}" type="pres">
      <dgm:prSet presAssocID="{A56378AC-81F1-4017-B598-65463E90C204}" presName="aSpace" presStyleCnt="0"/>
      <dgm:spPr/>
    </dgm:pt>
    <dgm:pt modelId="{9A78E743-5A34-44D1-91EF-29C54C2842BA}" type="pres">
      <dgm:prSet presAssocID="{F9D1536E-4E56-434C-838E-0F176868C06E}" presName="aNode" presStyleLbl="fgAcc1" presStyleIdx="3" presStyleCnt="4" custScaleX="240844" custLinFactY="567" custLinFactNeighborY="100000">
        <dgm:presLayoutVars>
          <dgm:bulletEnabled val="1"/>
        </dgm:presLayoutVars>
      </dgm:prSet>
      <dgm:spPr/>
    </dgm:pt>
    <dgm:pt modelId="{0CC8C2AB-22D6-4C1A-BBD9-A778C4866EB2}" type="pres">
      <dgm:prSet presAssocID="{F9D1536E-4E56-434C-838E-0F176868C06E}" presName="aSpace" presStyleCnt="0"/>
      <dgm:spPr/>
    </dgm:pt>
  </dgm:ptLst>
  <dgm:cxnLst>
    <dgm:cxn modelId="{B3DF8D24-364E-4A71-86ED-12AE0BCAA308}" type="presOf" srcId="{A56378AC-81F1-4017-B598-65463E90C204}" destId="{5B7E406C-B6E9-4A7D-98A6-DBD205CA1CB0}" srcOrd="0" destOrd="0" presId="urn:microsoft.com/office/officeart/2005/8/layout/pyramid2"/>
    <dgm:cxn modelId="{E8B4952C-5629-4E94-AAE4-61BCD7C3C74F}" srcId="{7A2CE643-576C-4AAF-9D1E-77134C0129BB}" destId="{BA921071-C597-4927-93ED-3BB61EBF0089}" srcOrd="0" destOrd="0" parTransId="{C14D13E7-52B1-4A52-B06B-7FB56C269070}" sibTransId="{9B8A879A-010A-4DEE-819A-76DFF8AE8BFC}"/>
    <dgm:cxn modelId="{1DB53465-3817-46D5-A268-2AA47B3E17AC}" type="presOf" srcId="{BA921071-C597-4927-93ED-3BB61EBF0089}" destId="{292099C4-F212-4741-B2BE-13DC46A31EE1}" srcOrd="0" destOrd="0" presId="urn:microsoft.com/office/officeart/2005/8/layout/pyramid2"/>
    <dgm:cxn modelId="{9746A87F-9555-4D19-96F3-F8A59182D166}" type="presOf" srcId="{7A2CE643-576C-4AAF-9D1E-77134C0129BB}" destId="{10D639D8-1FCE-4EAF-B4EC-39C3F39C4D2D}" srcOrd="0" destOrd="0" presId="urn:microsoft.com/office/officeart/2005/8/layout/pyramid2"/>
    <dgm:cxn modelId="{09674482-2C3E-412C-A779-CA3EE98C89DA}" type="presOf" srcId="{F9D1536E-4E56-434C-838E-0F176868C06E}" destId="{9A78E743-5A34-44D1-91EF-29C54C2842BA}" srcOrd="0" destOrd="0" presId="urn:microsoft.com/office/officeart/2005/8/layout/pyramid2"/>
    <dgm:cxn modelId="{79207F8B-A854-4E47-8F28-7BE372728C0E}" type="presOf" srcId="{DFF28C99-0ECF-4D5C-820E-CB1432C3FF0C}" destId="{E78AC654-A5DE-406D-B4B6-A5EB0A95C00B}" srcOrd="0" destOrd="0" presId="urn:microsoft.com/office/officeart/2005/8/layout/pyramid2"/>
    <dgm:cxn modelId="{9B262C96-331A-4DB6-A866-68C4560D5C4B}" srcId="{7A2CE643-576C-4AAF-9D1E-77134C0129BB}" destId="{F9D1536E-4E56-434C-838E-0F176868C06E}" srcOrd="3" destOrd="0" parTransId="{CD70DCEA-4055-488A-987A-0B7DDCB109AA}" sibTransId="{938E5B54-101A-4BF8-8DED-E513445DA315}"/>
    <dgm:cxn modelId="{4D04C0A4-133D-47B7-A403-A8D66772D3F6}" srcId="{7A2CE643-576C-4AAF-9D1E-77134C0129BB}" destId="{A56378AC-81F1-4017-B598-65463E90C204}" srcOrd="2" destOrd="0" parTransId="{6F817924-CBB2-49CC-A203-0C13FA39EB15}" sibTransId="{9FA5243C-CBB6-404A-858B-BABD63440912}"/>
    <dgm:cxn modelId="{AB9EADC9-C288-4C3B-BCA1-FCCA841EA0A7}" srcId="{7A2CE643-576C-4AAF-9D1E-77134C0129BB}" destId="{DFF28C99-0ECF-4D5C-820E-CB1432C3FF0C}" srcOrd="1" destOrd="0" parTransId="{71709131-C23F-4705-B5E1-A175CDBEDB13}" sibTransId="{26227459-B3E1-4B97-B24E-A775861963D0}"/>
    <dgm:cxn modelId="{7254B8F8-2FEE-4D84-8C0B-CFE4B6FC9AC9}" type="presParOf" srcId="{10D639D8-1FCE-4EAF-B4EC-39C3F39C4D2D}" destId="{72F413E2-324A-4CFE-B2B2-5203999E2024}" srcOrd="0" destOrd="0" presId="urn:microsoft.com/office/officeart/2005/8/layout/pyramid2"/>
    <dgm:cxn modelId="{A704E59C-EC0F-46F2-A277-443B8DFD5087}" type="presParOf" srcId="{10D639D8-1FCE-4EAF-B4EC-39C3F39C4D2D}" destId="{06F0C636-4597-437F-AD2C-7DF3074185E6}" srcOrd="1" destOrd="0" presId="urn:microsoft.com/office/officeart/2005/8/layout/pyramid2"/>
    <dgm:cxn modelId="{5BB0ED8A-DD9F-423C-BDCE-B8B8EB9168A8}" type="presParOf" srcId="{06F0C636-4597-437F-AD2C-7DF3074185E6}" destId="{292099C4-F212-4741-B2BE-13DC46A31EE1}" srcOrd="0" destOrd="0" presId="urn:microsoft.com/office/officeart/2005/8/layout/pyramid2"/>
    <dgm:cxn modelId="{D1D93CD9-84B6-4D43-B335-A6921CA47032}" type="presParOf" srcId="{06F0C636-4597-437F-AD2C-7DF3074185E6}" destId="{F9AD2FFA-C251-402F-BC10-A254D4D5E9A5}" srcOrd="1" destOrd="0" presId="urn:microsoft.com/office/officeart/2005/8/layout/pyramid2"/>
    <dgm:cxn modelId="{04574236-CE70-4E0C-B28C-334A39231479}" type="presParOf" srcId="{06F0C636-4597-437F-AD2C-7DF3074185E6}" destId="{E78AC654-A5DE-406D-B4B6-A5EB0A95C00B}" srcOrd="2" destOrd="0" presId="urn:microsoft.com/office/officeart/2005/8/layout/pyramid2"/>
    <dgm:cxn modelId="{A7AE06BB-598D-4CB4-B72C-AC4F32450BA5}" type="presParOf" srcId="{06F0C636-4597-437F-AD2C-7DF3074185E6}" destId="{524D85B3-AD90-4444-83F5-2322DA72F9EA}" srcOrd="3" destOrd="0" presId="urn:microsoft.com/office/officeart/2005/8/layout/pyramid2"/>
    <dgm:cxn modelId="{7F14F57C-2BB6-456A-B1F9-A76174A5990B}" type="presParOf" srcId="{06F0C636-4597-437F-AD2C-7DF3074185E6}" destId="{5B7E406C-B6E9-4A7D-98A6-DBD205CA1CB0}" srcOrd="4" destOrd="0" presId="urn:microsoft.com/office/officeart/2005/8/layout/pyramid2"/>
    <dgm:cxn modelId="{DE427DDD-589F-4253-A049-45E575DF2AE5}" type="presParOf" srcId="{06F0C636-4597-437F-AD2C-7DF3074185E6}" destId="{41609A8A-EA0F-44B8-B138-DD2F90043596}" srcOrd="5" destOrd="0" presId="urn:microsoft.com/office/officeart/2005/8/layout/pyramid2"/>
    <dgm:cxn modelId="{94193CF4-61D9-4939-9A09-45D04345ACB3}" type="presParOf" srcId="{06F0C636-4597-437F-AD2C-7DF3074185E6}" destId="{9A78E743-5A34-44D1-91EF-29C54C2842BA}" srcOrd="6" destOrd="0" presId="urn:microsoft.com/office/officeart/2005/8/layout/pyramid2"/>
    <dgm:cxn modelId="{C1D828EA-C48D-492C-906D-81EB1EF27FD0}" type="presParOf" srcId="{06F0C636-4597-437F-AD2C-7DF3074185E6}" destId="{0CC8C2AB-22D6-4C1A-BBD9-A778C4866EB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55FA3-CAD1-4760-9D26-6A38A14AC21A}" type="doc">
      <dgm:prSet loTypeId="urn:microsoft.com/office/officeart/2005/8/layout/cycle8" loCatId="cycle" qsTypeId="urn:microsoft.com/office/officeart/2005/8/quickstyle/simple5" qsCatId="simple" csTypeId="urn:microsoft.com/office/officeart/2005/8/colors/accent6_5" csCatId="accent6" phldr="1"/>
      <dgm:spPr/>
    </dgm:pt>
    <dgm:pt modelId="{8A38B387-6B40-4F10-8CB8-CA14CCE6BAC8}">
      <dgm:prSet phldrT="[Текст]"/>
      <dgm:spPr/>
      <dgm:t>
        <a:bodyPr/>
        <a:lstStyle/>
        <a:p>
          <a:r>
            <a:rPr lang="ru-RU" b="1" dirty="0"/>
            <a:t>Аналитическая работа</a:t>
          </a:r>
        </a:p>
      </dgm:t>
    </dgm:pt>
    <dgm:pt modelId="{16674156-C53B-40E9-BD60-A42A3187D21C}" type="parTrans" cxnId="{D20809AF-0F06-4FB1-BA55-0587ABFDBC45}">
      <dgm:prSet/>
      <dgm:spPr/>
      <dgm:t>
        <a:bodyPr/>
        <a:lstStyle/>
        <a:p>
          <a:endParaRPr lang="ru-RU"/>
        </a:p>
      </dgm:t>
    </dgm:pt>
    <dgm:pt modelId="{F1D63A6E-4069-4DDD-8B03-AF5708B49852}" type="sibTrans" cxnId="{D20809AF-0F06-4FB1-BA55-0587ABFDBC45}">
      <dgm:prSet/>
      <dgm:spPr/>
      <dgm:t>
        <a:bodyPr/>
        <a:lstStyle/>
        <a:p>
          <a:endParaRPr lang="ru-RU"/>
        </a:p>
      </dgm:t>
    </dgm:pt>
    <dgm:pt modelId="{B233F8A5-A533-4BB2-8C73-156386E60DA8}">
      <dgm:prSet phldrT="[Текст]"/>
      <dgm:spPr/>
      <dgm:t>
        <a:bodyPr/>
        <a:lstStyle/>
        <a:p>
          <a:r>
            <a:rPr lang="ru-RU" b="1" dirty="0"/>
            <a:t>Инсайдерская информация</a:t>
          </a:r>
        </a:p>
      </dgm:t>
    </dgm:pt>
    <dgm:pt modelId="{16025D06-1582-4A2D-9A9C-3B0FF4F6705A}" type="parTrans" cxnId="{2514B4B0-C97E-4836-BBF9-78124548CD67}">
      <dgm:prSet/>
      <dgm:spPr/>
      <dgm:t>
        <a:bodyPr/>
        <a:lstStyle/>
        <a:p>
          <a:endParaRPr lang="ru-RU"/>
        </a:p>
      </dgm:t>
    </dgm:pt>
    <dgm:pt modelId="{CB55E0BC-85B4-43D2-BF4E-5BC5184C277B}" type="sibTrans" cxnId="{2514B4B0-C97E-4836-BBF9-78124548CD67}">
      <dgm:prSet/>
      <dgm:spPr/>
      <dgm:t>
        <a:bodyPr/>
        <a:lstStyle/>
        <a:p>
          <a:endParaRPr lang="ru-RU"/>
        </a:p>
      </dgm:t>
    </dgm:pt>
    <dgm:pt modelId="{CAA8B398-15A1-4416-BB6F-EB4CE340782A}">
      <dgm:prSet phldrT="[Текст]"/>
      <dgm:spPr/>
      <dgm:t>
        <a:bodyPr/>
        <a:lstStyle/>
        <a:p>
          <a:r>
            <a:rPr lang="ru-RU" b="1" dirty="0"/>
            <a:t>Тренинг</a:t>
          </a:r>
        </a:p>
      </dgm:t>
    </dgm:pt>
    <dgm:pt modelId="{ABD51229-FEB7-4E1E-ACF7-841A8EEACF27}" type="parTrans" cxnId="{52028349-B920-4883-84AF-DD417FB414F6}">
      <dgm:prSet/>
      <dgm:spPr/>
      <dgm:t>
        <a:bodyPr/>
        <a:lstStyle/>
        <a:p>
          <a:endParaRPr lang="ru-RU"/>
        </a:p>
      </dgm:t>
    </dgm:pt>
    <dgm:pt modelId="{0DC21AFB-482F-45FA-9F0A-5C748284ED3B}" type="sibTrans" cxnId="{52028349-B920-4883-84AF-DD417FB414F6}">
      <dgm:prSet/>
      <dgm:spPr/>
      <dgm:t>
        <a:bodyPr/>
        <a:lstStyle/>
        <a:p>
          <a:endParaRPr lang="ru-RU"/>
        </a:p>
      </dgm:t>
    </dgm:pt>
    <dgm:pt modelId="{7E4B3781-7A8E-48D3-AD75-94DADB6BA151}" type="pres">
      <dgm:prSet presAssocID="{83255FA3-CAD1-4760-9D26-6A38A14AC21A}" presName="compositeShape" presStyleCnt="0">
        <dgm:presLayoutVars>
          <dgm:chMax val="7"/>
          <dgm:dir/>
          <dgm:resizeHandles val="exact"/>
        </dgm:presLayoutVars>
      </dgm:prSet>
      <dgm:spPr/>
    </dgm:pt>
    <dgm:pt modelId="{A32CC440-8BCE-43E1-9930-B3EB734C1AA8}" type="pres">
      <dgm:prSet presAssocID="{83255FA3-CAD1-4760-9D26-6A38A14AC21A}" presName="wedge1" presStyleLbl="node1" presStyleIdx="0" presStyleCnt="3"/>
      <dgm:spPr/>
    </dgm:pt>
    <dgm:pt modelId="{DE01D16B-56C1-420E-9FCF-341E9C703EEB}" type="pres">
      <dgm:prSet presAssocID="{83255FA3-CAD1-4760-9D26-6A38A14AC21A}" presName="dummy1a" presStyleCnt="0"/>
      <dgm:spPr/>
    </dgm:pt>
    <dgm:pt modelId="{014B365C-B892-4FAE-8374-D1D590282934}" type="pres">
      <dgm:prSet presAssocID="{83255FA3-CAD1-4760-9D26-6A38A14AC21A}" presName="dummy1b" presStyleCnt="0"/>
      <dgm:spPr/>
    </dgm:pt>
    <dgm:pt modelId="{0EBB42B3-41C6-4EAE-ACD1-1EBBF5811B12}" type="pres">
      <dgm:prSet presAssocID="{83255FA3-CAD1-4760-9D26-6A38A14AC2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90947F0-7DB7-4426-8E45-F7B864C9AA57}" type="pres">
      <dgm:prSet presAssocID="{83255FA3-CAD1-4760-9D26-6A38A14AC21A}" presName="wedge2" presStyleLbl="node1" presStyleIdx="1" presStyleCnt="3"/>
      <dgm:spPr/>
    </dgm:pt>
    <dgm:pt modelId="{B9ECE7B5-548B-4BF9-A516-F684BE5614AD}" type="pres">
      <dgm:prSet presAssocID="{83255FA3-CAD1-4760-9D26-6A38A14AC21A}" presName="dummy2a" presStyleCnt="0"/>
      <dgm:spPr/>
    </dgm:pt>
    <dgm:pt modelId="{B2F892C1-BF8C-418D-8BA5-2DABDFC3AC6F}" type="pres">
      <dgm:prSet presAssocID="{83255FA3-CAD1-4760-9D26-6A38A14AC21A}" presName="dummy2b" presStyleCnt="0"/>
      <dgm:spPr/>
    </dgm:pt>
    <dgm:pt modelId="{161B66CA-6E9E-4055-874E-42504200569E}" type="pres">
      <dgm:prSet presAssocID="{83255FA3-CAD1-4760-9D26-6A38A14AC2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8D3E1D-08CF-497F-B36E-C16AEF951B11}" type="pres">
      <dgm:prSet presAssocID="{83255FA3-CAD1-4760-9D26-6A38A14AC21A}" presName="wedge3" presStyleLbl="node1" presStyleIdx="2" presStyleCnt="3"/>
      <dgm:spPr/>
    </dgm:pt>
    <dgm:pt modelId="{9E7BD68F-FD90-4C7E-9BCB-D40A7B581C4D}" type="pres">
      <dgm:prSet presAssocID="{83255FA3-CAD1-4760-9D26-6A38A14AC21A}" presName="dummy3a" presStyleCnt="0"/>
      <dgm:spPr/>
    </dgm:pt>
    <dgm:pt modelId="{D574EBBD-DFF4-4272-8A13-471053873899}" type="pres">
      <dgm:prSet presAssocID="{83255FA3-CAD1-4760-9D26-6A38A14AC21A}" presName="dummy3b" presStyleCnt="0"/>
      <dgm:spPr/>
    </dgm:pt>
    <dgm:pt modelId="{6B0CA95A-A6B1-439E-811D-1A0C636C9F7C}" type="pres">
      <dgm:prSet presAssocID="{83255FA3-CAD1-4760-9D26-6A38A14AC2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52C4A0E-9A25-43E2-AE57-4E5CBD0A2323}" type="pres">
      <dgm:prSet presAssocID="{F1D63A6E-4069-4DDD-8B03-AF5708B49852}" presName="arrowWedge1" presStyleLbl="fgSibTrans2D1" presStyleIdx="0" presStyleCnt="3"/>
      <dgm:spPr/>
    </dgm:pt>
    <dgm:pt modelId="{F91A9298-DA4B-4461-A327-BFD8267324AF}" type="pres">
      <dgm:prSet presAssocID="{CB55E0BC-85B4-43D2-BF4E-5BC5184C277B}" presName="arrowWedge2" presStyleLbl="fgSibTrans2D1" presStyleIdx="1" presStyleCnt="3"/>
      <dgm:spPr/>
    </dgm:pt>
    <dgm:pt modelId="{5EA5B3C2-AFF6-46B8-93B7-018FA67AE181}" type="pres">
      <dgm:prSet presAssocID="{0DC21AFB-482F-45FA-9F0A-5C748284ED3B}" presName="arrowWedge3" presStyleLbl="fgSibTrans2D1" presStyleIdx="2" presStyleCnt="3"/>
      <dgm:spPr/>
    </dgm:pt>
  </dgm:ptLst>
  <dgm:cxnLst>
    <dgm:cxn modelId="{D56F6322-57AC-4939-BB42-C8B0DCDE2AE6}" type="presOf" srcId="{8A38B387-6B40-4F10-8CB8-CA14CCE6BAC8}" destId="{0EBB42B3-41C6-4EAE-ACD1-1EBBF5811B12}" srcOrd="1" destOrd="0" presId="urn:microsoft.com/office/officeart/2005/8/layout/cycle8"/>
    <dgm:cxn modelId="{50D29D42-A7E8-49A9-B08F-0B0DFD635D97}" type="presOf" srcId="{CAA8B398-15A1-4416-BB6F-EB4CE340782A}" destId="{6B0CA95A-A6B1-439E-811D-1A0C636C9F7C}" srcOrd="1" destOrd="0" presId="urn:microsoft.com/office/officeart/2005/8/layout/cycle8"/>
    <dgm:cxn modelId="{52028349-B920-4883-84AF-DD417FB414F6}" srcId="{83255FA3-CAD1-4760-9D26-6A38A14AC21A}" destId="{CAA8B398-15A1-4416-BB6F-EB4CE340782A}" srcOrd="2" destOrd="0" parTransId="{ABD51229-FEB7-4E1E-ACF7-841A8EEACF27}" sibTransId="{0DC21AFB-482F-45FA-9F0A-5C748284ED3B}"/>
    <dgm:cxn modelId="{F258B34A-F1CC-4881-A4DA-EE40927262E4}" type="presOf" srcId="{CAA8B398-15A1-4416-BB6F-EB4CE340782A}" destId="{238D3E1D-08CF-497F-B36E-C16AEF951B11}" srcOrd="0" destOrd="0" presId="urn:microsoft.com/office/officeart/2005/8/layout/cycle8"/>
    <dgm:cxn modelId="{0C6F327C-B8B9-4A11-8B52-462AAEBE471A}" type="presOf" srcId="{8A38B387-6B40-4F10-8CB8-CA14CCE6BAC8}" destId="{A32CC440-8BCE-43E1-9930-B3EB734C1AA8}" srcOrd="0" destOrd="0" presId="urn:microsoft.com/office/officeart/2005/8/layout/cycle8"/>
    <dgm:cxn modelId="{26F7A97E-CA7D-41A3-A36C-BB855B12D9BF}" type="presOf" srcId="{83255FA3-CAD1-4760-9D26-6A38A14AC21A}" destId="{7E4B3781-7A8E-48D3-AD75-94DADB6BA151}" srcOrd="0" destOrd="0" presId="urn:microsoft.com/office/officeart/2005/8/layout/cycle8"/>
    <dgm:cxn modelId="{C250F7AB-7057-4886-89DF-7D6B75B3A2F9}" type="presOf" srcId="{B233F8A5-A533-4BB2-8C73-156386E60DA8}" destId="{161B66CA-6E9E-4055-874E-42504200569E}" srcOrd="1" destOrd="0" presId="urn:microsoft.com/office/officeart/2005/8/layout/cycle8"/>
    <dgm:cxn modelId="{D20809AF-0F06-4FB1-BA55-0587ABFDBC45}" srcId="{83255FA3-CAD1-4760-9D26-6A38A14AC21A}" destId="{8A38B387-6B40-4F10-8CB8-CA14CCE6BAC8}" srcOrd="0" destOrd="0" parTransId="{16674156-C53B-40E9-BD60-A42A3187D21C}" sibTransId="{F1D63A6E-4069-4DDD-8B03-AF5708B49852}"/>
    <dgm:cxn modelId="{2514B4B0-C97E-4836-BBF9-78124548CD67}" srcId="{83255FA3-CAD1-4760-9D26-6A38A14AC21A}" destId="{B233F8A5-A533-4BB2-8C73-156386E60DA8}" srcOrd="1" destOrd="0" parTransId="{16025D06-1582-4A2D-9A9C-3B0FF4F6705A}" sibTransId="{CB55E0BC-85B4-43D2-BF4E-5BC5184C277B}"/>
    <dgm:cxn modelId="{37D1BAB0-39A4-48C4-891E-F1EA1EF5AE40}" type="presOf" srcId="{B233F8A5-A533-4BB2-8C73-156386E60DA8}" destId="{090947F0-7DB7-4426-8E45-F7B864C9AA57}" srcOrd="0" destOrd="0" presId="urn:microsoft.com/office/officeart/2005/8/layout/cycle8"/>
    <dgm:cxn modelId="{9CC2EFC2-67EF-467C-94EB-EA29392CDF75}" type="presParOf" srcId="{7E4B3781-7A8E-48D3-AD75-94DADB6BA151}" destId="{A32CC440-8BCE-43E1-9930-B3EB734C1AA8}" srcOrd="0" destOrd="0" presId="urn:microsoft.com/office/officeart/2005/8/layout/cycle8"/>
    <dgm:cxn modelId="{FC5CB08F-ACD8-43A5-87CD-EB163398BE7C}" type="presParOf" srcId="{7E4B3781-7A8E-48D3-AD75-94DADB6BA151}" destId="{DE01D16B-56C1-420E-9FCF-341E9C703EEB}" srcOrd="1" destOrd="0" presId="urn:microsoft.com/office/officeart/2005/8/layout/cycle8"/>
    <dgm:cxn modelId="{3EAB32AA-F142-4987-B322-98EC05C00327}" type="presParOf" srcId="{7E4B3781-7A8E-48D3-AD75-94DADB6BA151}" destId="{014B365C-B892-4FAE-8374-D1D590282934}" srcOrd="2" destOrd="0" presId="urn:microsoft.com/office/officeart/2005/8/layout/cycle8"/>
    <dgm:cxn modelId="{D3EE8312-678C-41F6-9982-F4C83451283D}" type="presParOf" srcId="{7E4B3781-7A8E-48D3-AD75-94DADB6BA151}" destId="{0EBB42B3-41C6-4EAE-ACD1-1EBBF5811B12}" srcOrd="3" destOrd="0" presId="urn:microsoft.com/office/officeart/2005/8/layout/cycle8"/>
    <dgm:cxn modelId="{8D538A22-DE25-42CA-B57E-4745962773B6}" type="presParOf" srcId="{7E4B3781-7A8E-48D3-AD75-94DADB6BA151}" destId="{090947F0-7DB7-4426-8E45-F7B864C9AA57}" srcOrd="4" destOrd="0" presId="urn:microsoft.com/office/officeart/2005/8/layout/cycle8"/>
    <dgm:cxn modelId="{DE6FC4DC-F9D5-40D9-A7F7-88A7C648CFE9}" type="presParOf" srcId="{7E4B3781-7A8E-48D3-AD75-94DADB6BA151}" destId="{B9ECE7B5-548B-4BF9-A516-F684BE5614AD}" srcOrd="5" destOrd="0" presId="urn:microsoft.com/office/officeart/2005/8/layout/cycle8"/>
    <dgm:cxn modelId="{6877F40E-06AC-40B7-B145-613E3D076C4F}" type="presParOf" srcId="{7E4B3781-7A8E-48D3-AD75-94DADB6BA151}" destId="{B2F892C1-BF8C-418D-8BA5-2DABDFC3AC6F}" srcOrd="6" destOrd="0" presId="urn:microsoft.com/office/officeart/2005/8/layout/cycle8"/>
    <dgm:cxn modelId="{47A3E657-F377-4B77-B2EB-ACD9266FE28C}" type="presParOf" srcId="{7E4B3781-7A8E-48D3-AD75-94DADB6BA151}" destId="{161B66CA-6E9E-4055-874E-42504200569E}" srcOrd="7" destOrd="0" presId="urn:microsoft.com/office/officeart/2005/8/layout/cycle8"/>
    <dgm:cxn modelId="{9A575CDF-D539-4162-BF8E-31EA50E3ACFF}" type="presParOf" srcId="{7E4B3781-7A8E-48D3-AD75-94DADB6BA151}" destId="{238D3E1D-08CF-497F-B36E-C16AEF951B11}" srcOrd="8" destOrd="0" presId="urn:microsoft.com/office/officeart/2005/8/layout/cycle8"/>
    <dgm:cxn modelId="{90BB88FE-4150-47D9-8BD8-C23AE977187A}" type="presParOf" srcId="{7E4B3781-7A8E-48D3-AD75-94DADB6BA151}" destId="{9E7BD68F-FD90-4C7E-9BCB-D40A7B581C4D}" srcOrd="9" destOrd="0" presId="urn:microsoft.com/office/officeart/2005/8/layout/cycle8"/>
    <dgm:cxn modelId="{016B173D-0BF4-4C1B-8837-29617B01838A}" type="presParOf" srcId="{7E4B3781-7A8E-48D3-AD75-94DADB6BA151}" destId="{D574EBBD-DFF4-4272-8A13-471053873899}" srcOrd="10" destOrd="0" presId="urn:microsoft.com/office/officeart/2005/8/layout/cycle8"/>
    <dgm:cxn modelId="{8B8F34C2-36B0-49F2-BD86-F6242988F6F7}" type="presParOf" srcId="{7E4B3781-7A8E-48D3-AD75-94DADB6BA151}" destId="{6B0CA95A-A6B1-439E-811D-1A0C636C9F7C}" srcOrd="11" destOrd="0" presId="urn:microsoft.com/office/officeart/2005/8/layout/cycle8"/>
    <dgm:cxn modelId="{B1A61118-E9B9-4E37-9A1C-FB429C0BB25E}" type="presParOf" srcId="{7E4B3781-7A8E-48D3-AD75-94DADB6BA151}" destId="{C52C4A0E-9A25-43E2-AE57-4E5CBD0A2323}" srcOrd="12" destOrd="0" presId="urn:microsoft.com/office/officeart/2005/8/layout/cycle8"/>
    <dgm:cxn modelId="{4DBD4BF6-2B83-4B0B-806B-50589E72098D}" type="presParOf" srcId="{7E4B3781-7A8E-48D3-AD75-94DADB6BA151}" destId="{F91A9298-DA4B-4461-A327-BFD8267324AF}" srcOrd="13" destOrd="0" presId="urn:microsoft.com/office/officeart/2005/8/layout/cycle8"/>
    <dgm:cxn modelId="{13E75345-0501-4F58-8BDA-9CE285FAEDB5}" type="presParOf" srcId="{7E4B3781-7A8E-48D3-AD75-94DADB6BA151}" destId="{5EA5B3C2-AFF6-46B8-93B7-018FA67AE18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AF484-8AAD-4EB1-82EF-05257F8CF20C}">
      <dsp:nvSpPr>
        <dsp:cNvPr id="0" name=""/>
        <dsp:cNvSpPr/>
      </dsp:nvSpPr>
      <dsp:spPr>
        <a:xfrm>
          <a:off x="0" y="85122"/>
          <a:ext cx="3211353" cy="321135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D9A2B-5269-4B51-B543-669F88633FE7}">
      <dsp:nvSpPr>
        <dsp:cNvPr id="0" name=""/>
        <dsp:cNvSpPr/>
      </dsp:nvSpPr>
      <dsp:spPr>
        <a:xfrm>
          <a:off x="1605676" y="85122"/>
          <a:ext cx="3746579" cy="32113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Кто? Что?</a:t>
          </a:r>
        </a:p>
      </dsp:txBody>
      <dsp:txXfrm>
        <a:off x="1605676" y="85122"/>
        <a:ext cx="1873289" cy="401420"/>
      </dsp:txXfrm>
    </dsp:sp>
    <dsp:sp modelId="{1F408860-0096-4ED3-94E6-FBA0166B5F6A}">
      <dsp:nvSpPr>
        <dsp:cNvPr id="0" name=""/>
        <dsp:cNvSpPr/>
      </dsp:nvSpPr>
      <dsp:spPr>
        <a:xfrm>
          <a:off x="280993" y="486542"/>
          <a:ext cx="2649365" cy="264936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2E67B-656F-46B9-BCF2-A7D0FCFDC893}">
      <dsp:nvSpPr>
        <dsp:cNvPr id="0" name=""/>
        <dsp:cNvSpPr/>
      </dsp:nvSpPr>
      <dsp:spPr>
        <a:xfrm>
          <a:off x="1605676" y="486542"/>
          <a:ext cx="3746579" cy="26493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64256"/>
              <a:satOff val="-2582"/>
              <a:lumOff val="55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Сколько?</a:t>
          </a:r>
        </a:p>
      </dsp:txBody>
      <dsp:txXfrm>
        <a:off x="1605676" y="486542"/>
        <a:ext cx="1873289" cy="401420"/>
      </dsp:txXfrm>
    </dsp:sp>
    <dsp:sp modelId="{259DCD0B-0192-42B7-88F4-6A3CEA38DCBC}">
      <dsp:nvSpPr>
        <dsp:cNvPr id="0" name=""/>
        <dsp:cNvSpPr/>
      </dsp:nvSpPr>
      <dsp:spPr>
        <a:xfrm>
          <a:off x="561987" y="887962"/>
          <a:ext cx="2087377" cy="208737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128512"/>
            <a:satOff val="-5164"/>
            <a:lumOff val="11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EF9B0-6521-4100-89EB-5FCC1DD42279}">
      <dsp:nvSpPr>
        <dsp:cNvPr id="0" name=""/>
        <dsp:cNvSpPr/>
      </dsp:nvSpPr>
      <dsp:spPr>
        <a:xfrm>
          <a:off x="1605676" y="887962"/>
          <a:ext cx="3746579" cy="2087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28512"/>
              <a:satOff val="-5164"/>
              <a:lumOff val="110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Где?</a:t>
          </a:r>
        </a:p>
      </dsp:txBody>
      <dsp:txXfrm>
        <a:off x="1605676" y="887962"/>
        <a:ext cx="1873289" cy="401417"/>
      </dsp:txXfrm>
    </dsp:sp>
    <dsp:sp modelId="{E08CCBDA-F33F-4CE9-A61D-4C91CA9FF3C7}">
      <dsp:nvSpPr>
        <dsp:cNvPr id="0" name=""/>
        <dsp:cNvSpPr/>
      </dsp:nvSpPr>
      <dsp:spPr>
        <a:xfrm>
          <a:off x="842980" y="1289379"/>
          <a:ext cx="1525392" cy="152539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192768"/>
            <a:satOff val="-7745"/>
            <a:lumOff val="16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3FF65-A67A-40DA-A9F7-BA57A355ABEE}">
      <dsp:nvSpPr>
        <dsp:cNvPr id="0" name=""/>
        <dsp:cNvSpPr/>
      </dsp:nvSpPr>
      <dsp:spPr>
        <a:xfrm>
          <a:off x="1605676" y="1289379"/>
          <a:ext cx="3746579" cy="1525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92768"/>
              <a:satOff val="-7745"/>
              <a:lumOff val="16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Когда?</a:t>
          </a:r>
        </a:p>
      </dsp:txBody>
      <dsp:txXfrm>
        <a:off x="1605676" y="1289379"/>
        <a:ext cx="1873289" cy="401420"/>
      </dsp:txXfrm>
    </dsp:sp>
    <dsp:sp modelId="{10756593-454E-41FF-84FE-DD65CBEF3DE1}">
      <dsp:nvSpPr>
        <dsp:cNvPr id="0" name=""/>
        <dsp:cNvSpPr/>
      </dsp:nvSpPr>
      <dsp:spPr>
        <a:xfrm>
          <a:off x="1123974" y="1690799"/>
          <a:ext cx="963405" cy="96340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257024"/>
            <a:satOff val="-10327"/>
            <a:lumOff val="22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35E2A-DF78-468D-B62A-7E111E0CD3E1}">
      <dsp:nvSpPr>
        <dsp:cNvPr id="0" name=""/>
        <dsp:cNvSpPr/>
      </dsp:nvSpPr>
      <dsp:spPr>
        <a:xfrm>
          <a:off x="1605676" y="1690799"/>
          <a:ext cx="3746579" cy="963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57024"/>
              <a:satOff val="-10327"/>
              <a:lumOff val="22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Как?</a:t>
          </a:r>
        </a:p>
      </dsp:txBody>
      <dsp:txXfrm>
        <a:off x="1605676" y="1690799"/>
        <a:ext cx="1873289" cy="401420"/>
      </dsp:txXfrm>
    </dsp:sp>
    <dsp:sp modelId="{C39C6711-ECCF-48F4-8B65-154797AEA083}">
      <dsp:nvSpPr>
        <dsp:cNvPr id="0" name=""/>
        <dsp:cNvSpPr/>
      </dsp:nvSpPr>
      <dsp:spPr>
        <a:xfrm>
          <a:off x="1404968" y="2092220"/>
          <a:ext cx="401417" cy="40141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DAC66-0E90-48DE-B469-7F472C2ECAA8}">
      <dsp:nvSpPr>
        <dsp:cNvPr id="0" name=""/>
        <dsp:cNvSpPr/>
      </dsp:nvSpPr>
      <dsp:spPr>
        <a:xfrm>
          <a:off x="1605676" y="2092220"/>
          <a:ext cx="3746579" cy="4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Зачем?</a:t>
          </a:r>
        </a:p>
      </dsp:txBody>
      <dsp:txXfrm>
        <a:off x="1605676" y="2092220"/>
        <a:ext cx="1873289" cy="401417"/>
      </dsp:txXfrm>
    </dsp:sp>
    <dsp:sp modelId="{9178B0B2-1792-4831-8A48-4FBC94D0B169}">
      <dsp:nvSpPr>
        <dsp:cNvPr id="0" name=""/>
        <dsp:cNvSpPr/>
      </dsp:nvSpPr>
      <dsp:spPr>
        <a:xfrm>
          <a:off x="3478966" y="85122"/>
          <a:ext cx="1873289" cy="4014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Понять, кто и что работает в процессе?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Кто клиенты? Что за продукт?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Кто конкуренты?</a:t>
          </a:r>
        </a:p>
      </dsp:txBody>
      <dsp:txXfrm>
        <a:off x="3478966" y="85122"/>
        <a:ext cx="1873289" cy="401420"/>
      </dsp:txXfrm>
    </dsp:sp>
    <dsp:sp modelId="{83A670C3-E438-40DA-8927-977827920D8B}">
      <dsp:nvSpPr>
        <dsp:cNvPr id="0" name=""/>
        <dsp:cNvSpPr/>
      </dsp:nvSpPr>
      <dsp:spPr>
        <a:xfrm>
          <a:off x="3478966" y="486542"/>
          <a:ext cx="1873289" cy="4014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Количественные показатели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Сколько клиентов? Каналов сбыта?</a:t>
          </a:r>
        </a:p>
      </dsp:txBody>
      <dsp:txXfrm>
        <a:off x="3478966" y="486542"/>
        <a:ext cx="1873289" cy="401420"/>
      </dsp:txXfrm>
    </dsp:sp>
    <dsp:sp modelId="{E14FD9C6-B680-4E13-9429-0F7C839AC674}">
      <dsp:nvSpPr>
        <dsp:cNvPr id="0" name=""/>
        <dsp:cNvSpPr/>
      </dsp:nvSpPr>
      <dsp:spPr>
        <a:xfrm>
          <a:off x="3478966" y="887962"/>
          <a:ext cx="1873289" cy="4014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Где можно купить?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Где производство?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kern="1200" dirty="0"/>
            <a:t>Откуда сырье? Куда доставка?</a:t>
          </a:r>
        </a:p>
      </dsp:txBody>
      <dsp:txXfrm>
        <a:off x="3478966" y="887962"/>
        <a:ext cx="1873289" cy="401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13E2-324A-4CFE-B2B2-5203999E2024}">
      <dsp:nvSpPr>
        <dsp:cNvPr id="0" name=""/>
        <dsp:cNvSpPr/>
      </dsp:nvSpPr>
      <dsp:spPr>
        <a:xfrm>
          <a:off x="593854" y="0"/>
          <a:ext cx="3288935" cy="3288935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099C4-F212-4741-B2BE-13DC46A31EE1}">
      <dsp:nvSpPr>
        <dsp:cNvPr id="0" name=""/>
        <dsp:cNvSpPr/>
      </dsp:nvSpPr>
      <dsp:spPr>
        <a:xfrm>
          <a:off x="732835" y="405598"/>
          <a:ext cx="5148781" cy="58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Базовые характеристики</a:t>
          </a:r>
        </a:p>
      </dsp:txBody>
      <dsp:txXfrm>
        <a:off x="761371" y="434134"/>
        <a:ext cx="5091709" cy="527484"/>
      </dsp:txXfrm>
    </dsp:sp>
    <dsp:sp modelId="{E78AC654-A5DE-406D-B4B6-A5EB0A95C00B}">
      <dsp:nvSpPr>
        <dsp:cNvPr id="0" name=""/>
        <dsp:cNvSpPr/>
      </dsp:nvSpPr>
      <dsp:spPr>
        <a:xfrm>
          <a:off x="732835" y="1063225"/>
          <a:ext cx="5148781" cy="58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Ожидаемые характеристики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(целевой профиль)</a:t>
          </a:r>
        </a:p>
      </dsp:txBody>
      <dsp:txXfrm>
        <a:off x="761371" y="1091761"/>
        <a:ext cx="5091709" cy="527484"/>
      </dsp:txXfrm>
    </dsp:sp>
    <dsp:sp modelId="{5B7E406C-B6E9-4A7D-98A6-DBD205CA1CB0}">
      <dsp:nvSpPr>
        <dsp:cNvPr id="0" name=""/>
        <dsp:cNvSpPr/>
      </dsp:nvSpPr>
      <dsp:spPr>
        <a:xfrm>
          <a:off x="732835" y="1720851"/>
          <a:ext cx="5148781" cy="58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Дополнительные характеристики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(дифференциация, конкурентное преимущество)</a:t>
          </a:r>
        </a:p>
      </dsp:txBody>
      <dsp:txXfrm>
        <a:off x="761371" y="1749387"/>
        <a:ext cx="5091709" cy="527484"/>
      </dsp:txXfrm>
    </dsp:sp>
    <dsp:sp modelId="{9A78E743-5A34-44D1-91EF-29C54C2842BA}">
      <dsp:nvSpPr>
        <dsp:cNvPr id="0" name=""/>
        <dsp:cNvSpPr/>
      </dsp:nvSpPr>
      <dsp:spPr>
        <a:xfrm>
          <a:off x="732835" y="2378477"/>
          <a:ext cx="5148781" cy="58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Потенциальные характеристики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(стратегия долгосрочного развития)</a:t>
          </a:r>
        </a:p>
      </dsp:txBody>
      <dsp:txXfrm>
        <a:off x="761371" y="2407013"/>
        <a:ext cx="5091709" cy="527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C440-8BCE-43E1-9930-B3EB734C1AA8}">
      <dsp:nvSpPr>
        <dsp:cNvPr id="0" name=""/>
        <dsp:cNvSpPr/>
      </dsp:nvSpPr>
      <dsp:spPr>
        <a:xfrm>
          <a:off x="1145153" y="231535"/>
          <a:ext cx="2992150" cy="29921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Аналитическая работа</a:t>
          </a:r>
        </a:p>
      </dsp:txBody>
      <dsp:txXfrm>
        <a:off x="2722087" y="865586"/>
        <a:ext cx="1068625" cy="890521"/>
      </dsp:txXfrm>
    </dsp:sp>
    <dsp:sp modelId="{090947F0-7DB7-4426-8E45-F7B864C9AA57}">
      <dsp:nvSpPr>
        <dsp:cNvPr id="0" name=""/>
        <dsp:cNvSpPr/>
      </dsp:nvSpPr>
      <dsp:spPr>
        <a:xfrm>
          <a:off x="1083529" y="338397"/>
          <a:ext cx="2992150" cy="29921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Инсайдерская информация</a:t>
          </a:r>
        </a:p>
      </dsp:txBody>
      <dsp:txXfrm>
        <a:off x="1795946" y="2279733"/>
        <a:ext cx="1602937" cy="783658"/>
      </dsp:txXfrm>
    </dsp:sp>
    <dsp:sp modelId="{238D3E1D-08CF-497F-B36E-C16AEF951B11}">
      <dsp:nvSpPr>
        <dsp:cNvPr id="0" name=""/>
        <dsp:cNvSpPr/>
      </dsp:nvSpPr>
      <dsp:spPr>
        <a:xfrm>
          <a:off x="1021905" y="231535"/>
          <a:ext cx="2992150" cy="299215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Тренинг</a:t>
          </a:r>
        </a:p>
      </dsp:txBody>
      <dsp:txXfrm>
        <a:off x="1368495" y="865586"/>
        <a:ext cx="1068625" cy="890521"/>
      </dsp:txXfrm>
    </dsp:sp>
    <dsp:sp modelId="{C52C4A0E-9A25-43E2-AE57-4E5CBD0A2323}">
      <dsp:nvSpPr>
        <dsp:cNvPr id="0" name=""/>
        <dsp:cNvSpPr/>
      </dsp:nvSpPr>
      <dsp:spPr>
        <a:xfrm>
          <a:off x="960171" y="46307"/>
          <a:ext cx="3362607" cy="33626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A9298-DA4B-4461-A327-BFD8267324AF}">
      <dsp:nvSpPr>
        <dsp:cNvPr id="0" name=""/>
        <dsp:cNvSpPr/>
      </dsp:nvSpPr>
      <dsp:spPr>
        <a:xfrm>
          <a:off x="898300" y="152980"/>
          <a:ext cx="3362607" cy="33626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A5B3C2-AFF6-46B8-93B7-018FA67AE181}">
      <dsp:nvSpPr>
        <dsp:cNvPr id="0" name=""/>
        <dsp:cNvSpPr/>
      </dsp:nvSpPr>
      <dsp:spPr>
        <a:xfrm>
          <a:off x="836429" y="46307"/>
          <a:ext cx="3362607" cy="33626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087E-82A9-EC46-BFB8-62C4A5941AC8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B60D-CC2F-3044-956F-855BDCBF13E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693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B60D-CC2F-3044-956F-855BDCBF13E0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2896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8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7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6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83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54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4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B60D-CC2F-3044-956F-855BDCBF13E0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4666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5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9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4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9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6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5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4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B60D-CC2F-3044-956F-855BDCBF13E0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561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21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518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60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3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912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9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6768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9893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9792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80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776A-FCC4-9347-A419-A68A3F28927D}" type="datetimeFigureOut">
              <a:rPr lang="en-RU" smtClean="0"/>
              <a:t>05/26/2022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C91D-AD22-DD4B-821A-ACA9EF21DEC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29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mailto:Nyamina.aleksandra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C478D11-E8B8-4BF3-9746-DE8F4A51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43120-DF28-0749-9204-2917D7526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E5A8B-3B97-2446-B1FA-F7D552329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249492"/>
            <a:ext cx="8208912" cy="4411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449BC-F148-C844-A8DF-D67650F3314A}"/>
              </a:ext>
            </a:extLst>
          </p:cNvPr>
          <p:cNvSpPr/>
          <p:nvPr/>
        </p:nvSpPr>
        <p:spPr>
          <a:xfrm>
            <a:off x="-108520" y="249492"/>
            <a:ext cx="9289032" cy="3672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01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15657-6C73-EB4A-A4CE-2F42DEC0A355}"/>
              </a:ext>
            </a:extLst>
          </p:cNvPr>
          <p:cNvSpPr txBox="1"/>
          <p:nvPr/>
        </p:nvSpPr>
        <p:spPr>
          <a:xfrm>
            <a:off x="793353" y="1131590"/>
            <a:ext cx="75572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ОБУЧАЮЩИЙ ВЕБИНАР</a:t>
            </a:r>
          </a:p>
          <a:p>
            <a:endParaRPr lang="ru-RU" sz="10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4000" b="1" spc="-113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Эффективная работа с сетями – это возможно!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A7B63-4287-D44D-8831-274E5EBC3C4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B1253-EF25-6744-90A1-29437F551F4D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0C58F0-34CE-7447-A5A2-76057A0EA5CC}"/>
              </a:ext>
            </a:extLst>
          </p:cNvPr>
          <p:cNvSpPr txBox="1"/>
          <p:nvPr/>
        </p:nvSpPr>
        <p:spPr>
          <a:xfrm>
            <a:off x="4422240" y="4083468"/>
            <a:ext cx="4106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lang="en-RU" sz="21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0D90D6-56AD-4B8A-BCA5-45220B47A140}"/>
              </a:ext>
            </a:extLst>
          </p:cNvPr>
          <p:cNvSpPr/>
          <p:nvPr/>
        </p:nvSpPr>
        <p:spPr>
          <a:xfrm>
            <a:off x="467544" y="4580228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893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D045F1-CAA3-423C-ABE5-50F93EB881FD}"/>
              </a:ext>
            </a:extLst>
          </p:cNvPr>
          <p:cNvSpPr txBox="1"/>
          <p:nvPr/>
        </p:nvSpPr>
        <p:spPr>
          <a:xfrm>
            <a:off x="7812360" y="627535"/>
            <a:ext cx="71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C839B-B243-43A8-8670-8323E2848FDC}"/>
              </a:ext>
            </a:extLst>
          </p:cNvPr>
          <p:cNvSpPr txBox="1"/>
          <p:nvPr/>
        </p:nvSpPr>
        <p:spPr>
          <a:xfrm>
            <a:off x="841733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109001-31B3-6219-70E2-D75F65BC7034}"/>
              </a:ext>
            </a:extLst>
          </p:cNvPr>
          <p:cNvSpPr txBox="1"/>
          <p:nvPr/>
        </p:nvSpPr>
        <p:spPr>
          <a:xfrm>
            <a:off x="467544" y="48351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Дополнительная информация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978F0-23B9-91DC-9055-399575A81247}"/>
              </a:ext>
            </a:extLst>
          </p:cNvPr>
          <p:cNvSpPr txBox="1"/>
          <p:nvPr/>
        </p:nvSpPr>
        <p:spPr>
          <a:xfrm>
            <a:off x="1804153" y="1145878"/>
            <a:ext cx="65414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Информация о рынке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сырье, курсы валют, действия других производителей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Информация о партнере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процедура ввода, переоценки, приняли ли у других, мотивация закупщика и роль категории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Информация о себе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содержание договора поставки, история переоценок, опыт успешных переоценок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Доказательства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обоснования, ссылка на процедуру переоценки в других каналах, мониторинги, подтверждение целесообразности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B28F158-59F8-B416-ECBF-5B48F2207C3B}"/>
              </a:ext>
            </a:extLst>
          </p:cNvPr>
          <p:cNvGrpSpPr/>
          <p:nvPr/>
        </p:nvGrpSpPr>
        <p:grpSpPr>
          <a:xfrm>
            <a:off x="1045055" y="1045539"/>
            <a:ext cx="611798" cy="628244"/>
            <a:chOff x="1348918" y="2276872"/>
            <a:chExt cx="1046643" cy="1074778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05D21812-FCAA-13E5-79B6-19CFCD02226D}"/>
                </a:ext>
              </a:extLst>
            </p:cNvPr>
            <p:cNvSpPr/>
            <p:nvPr/>
          </p:nvSpPr>
          <p:spPr>
            <a:xfrm>
              <a:off x="1348918" y="2276872"/>
              <a:ext cx="1046643" cy="10747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55B9092-12AF-B439-99B5-5B82BCBBA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567" y="2377538"/>
              <a:ext cx="871452" cy="87145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737F1D6-54E4-AABC-DA36-3D975A38802D}"/>
              </a:ext>
            </a:extLst>
          </p:cNvPr>
          <p:cNvGrpSpPr/>
          <p:nvPr/>
        </p:nvGrpSpPr>
        <p:grpSpPr>
          <a:xfrm>
            <a:off x="1045055" y="1841698"/>
            <a:ext cx="611798" cy="628244"/>
            <a:chOff x="647713" y="3323659"/>
            <a:chExt cx="1046643" cy="107477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E41A824-70C7-FEF6-DF0C-A8723681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80" y="3422023"/>
              <a:ext cx="841681" cy="841681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0664DFC-0955-19F3-068C-29718700B776}"/>
                </a:ext>
              </a:extLst>
            </p:cNvPr>
            <p:cNvSpPr/>
            <p:nvPr/>
          </p:nvSpPr>
          <p:spPr>
            <a:xfrm>
              <a:off x="647713" y="3323659"/>
              <a:ext cx="1046643" cy="10747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89D99D0-4F5F-0DED-A8AA-A54CA265CFC1}"/>
              </a:ext>
            </a:extLst>
          </p:cNvPr>
          <p:cNvGrpSpPr/>
          <p:nvPr/>
        </p:nvGrpSpPr>
        <p:grpSpPr>
          <a:xfrm>
            <a:off x="1045055" y="2637857"/>
            <a:ext cx="611798" cy="628244"/>
            <a:chOff x="1180817" y="4263704"/>
            <a:chExt cx="1046643" cy="107477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C3488CEE-225F-43E6-6C56-2950CE13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64" y="4366052"/>
              <a:ext cx="863148" cy="863148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F4EACDF1-48BF-797D-E1FC-20121B8DFD1F}"/>
                </a:ext>
              </a:extLst>
            </p:cNvPr>
            <p:cNvSpPr/>
            <p:nvPr/>
          </p:nvSpPr>
          <p:spPr>
            <a:xfrm>
              <a:off x="1180817" y="4263704"/>
              <a:ext cx="1046643" cy="10747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190FE42-E4DF-FAA5-3093-C5AB8923EDB4}"/>
              </a:ext>
            </a:extLst>
          </p:cNvPr>
          <p:cNvGrpSpPr/>
          <p:nvPr/>
        </p:nvGrpSpPr>
        <p:grpSpPr>
          <a:xfrm>
            <a:off x="1045055" y="3434016"/>
            <a:ext cx="611798" cy="628244"/>
            <a:chOff x="1171035" y="5587943"/>
            <a:chExt cx="1046643" cy="1074778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54197D0-4818-73BA-97E6-980A29A55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564" y="5673948"/>
              <a:ext cx="708698" cy="7086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76E54E8-1BBC-5784-2684-94DA89F96DB2}"/>
                </a:ext>
              </a:extLst>
            </p:cNvPr>
            <p:cNvSpPr/>
            <p:nvPr/>
          </p:nvSpPr>
          <p:spPr>
            <a:xfrm>
              <a:off x="1171035" y="5587943"/>
              <a:ext cx="1046643" cy="10747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63E3666-1855-7E6B-1142-C5E2AD23308B}"/>
              </a:ext>
            </a:extLst>
          </p:cNvPr>
          <p:cNvSpPr txBox="1"/>
          <p:nvPr/>
        </p:nvSpPr>
        <p:spPr>
          <a:xfrm>
            <a:off x="7625248" y="84355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1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Формирование цены отгрузки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EBD37A-B25B-40D3-B852-9413C92CCED3}"/>
              </a:ext>
            </a:extLst>
          </p:cNvPr>
          <p:cNvSpPr txBox="1"/>
          <p:nvPr/>
        </p:nvSpPr>
        <p:spPr>
          <a:xfrm>
            <a:off x="7747816" y="627534"/>
            <a:ext cx="78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CCB1B7-7F18-4932-9D24-72F24215C067}"/>
              </a:ext>
            </a:extLst>
          </p:cNvPr>
          <p:cNvSpPr txBox="1"/>
          <p:nvPr/>
        </p:nvSpPr>
        <p:spPr>
          <a:xfrm>
            <a:off x="7596336" y="858637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B0AC4-2E0B-4205-AE3E-3BE388A4E17C}"/>
              </a:ext>
            </a:extLst>
          </p:cNvPr>
          <p:cNvSpPr txBox="1"/>
          <p:nvPr/>
        </p:nvSpPr>
        <p:spPr>
          <a:xfrm>
            <a:off x="8273320" y="838029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50098E-4473-1BC1-0ADE-18F9F12E8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945183"/>
            <a:ext cx="6718665" cy="35513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13BCDD-B882-C10E-4517-92AE7F376DE1}"/>
              </a:ext>
            </a:extLst>
          </p:cNvPr>
          <p:cNvSpPr/>
          <p:nvPr/>
        </p:nvSpPr>
        <p:spPr>
          <a:xfrm>
            <a:off x="5067178" y="3795886"/>
            <a:ext cx="1440160" cy="144016"/>
          </a:xfrm>
          <a:prstGeom prst="rect">
            <a:avLst/>
          </a:prstGeom>
          <a:solidFill>
            <a:srgbClr val="EBF5EE"/>
          </a:solidFill>
          <a:ln>
            <a:solidFill>
              <a:srgbClr val="EB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B677BC-505F-BF46-1BD9-C4EADEAAC658}"/>
              </a:ext>
            </a:extLst>
          </p:cNvPr>
          <p:cNvSpPr/>
          <p:nvPr/>
        </p:nvSpPr>
        <p:spPr>
          <a:xfrm>
            <a:off x="5012926" y="4155926"/>
            <a:ext cx="1440160" cy="144016"/>
          </a:xfrm>
          <a:prstGeom prst="rect">
            <a:avLst/>
          </a:prstGeom>
          <a:solidFill>
            <a:srgbClr val="EBF5EE"/>
          </a:solidFill>
          <a:ln>
            <a:solidFill>
              <a:srgbClr val="EB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969146-75F8-91DE-3CE4-6221ADF6053A}"/>
              </a:ext>
            </a:extLst>
          </p:cNvPr>
          <p:cNvSpPr/>
          <p:nvPr/>
        </p:nvSpPr>
        <p:spPr>
          <a:xfrm>
            <a:off x="5652120" y="2355726"/>
            <a:ext cx="1008112" cy="883505"/>
          </a:xfrm>
          <a:prstGeom prst="rect">
            <a:avLst/>
          </a:prstGeom>
          <a:solidFill>
            <a:srgbClr val="EBF5EE"/>
          </a:solidFill>
          <a:ln>
            <a:solidFill>
              <a:srgbClr val="EB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1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83518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Получение инсайтов категории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62A5CF-AF86-46B1-B0B7-2EF27167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3" y="1089469"/>
            <a:ext cx="4326695" cy="33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CE805-B866-4511-969B-8401996A2273}"/>
              </a:ext>
            </a:extLst>
          </p:cNvPr>
          <p:cNvSpPr txBox="1"/>
          <p:nvPr/>
        </p:nvSpPr>
        <p:spPr>
          <a:xfrm>
            <a:off x="7790485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B1B73-B8C6-4A7A-9E80-14C4527FCFA3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4E3F2-DB0E-4353-B534-3C505D7FEEF5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6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548A6-E439-AC6F-E13C-E05BBF60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73" y="541117"/>
            <a:ext cx="7767454" cy="3753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CE805-B866-4511-969B-8401996A2273}"/>
              </a:ext>
            </a:extLst>
          </p:cNvPr>
          <p:cNvSpPr txBox="1"/>
          <p:nvPr/>
        </p:nvSpPr>
        <p:spPr>
          <a:xfrm>
            <a:off x="7790485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B1B73-B8C6-4A7A-9E80-14C4527FCFA3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4E3F2-DB0E-4353-B534-3C505D7FEEF5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4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83518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Создание продающего КП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37F5D5-5E50-42F6-80C3-F154F344C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61" y="869516"/>
            <a:ext cx="3517950" cy="3404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D7BD86-F192-44E5-A389-730F29A16C09}"/>
              </a:ext>
            </a:extLst>
          </p:cNvPr>
          <p:cNvSpPr txBox="1"/>
          <p:nvPr/>
        </p:nvSpPr>
        <p:spPr>
          <a:xfrm>
            <a:off x="7740352" y="627535"/>
            <a:ext cx="74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8F0CE-3715-47DF-944B-6712A1E083C7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5290B-6149-49F0-A6D3-704934DDB482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1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83518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Создание продающего КП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FBF1DC-E37D-4830-A6A5-37E0D45F9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8" y="1156114"/>
            <a:ext cx="3838418" cy="20264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2E8C4-9464-4E5E-B4B8-2C4799533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501" y="1228251"/>
            <a:ext cx="3819922" cy="20264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D7C1FB-67EF-4F25-AAE7-5CCC7CF8C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321389"/>
            <a:ext cx="4032448" cy="1075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D05ED3-4082-4269-A0B4-A3678F153227}"/>
              </a:ext>
            </a:extLst>
          </p:cNvPr>
          <p:cNvSpPr txBox="1"/>
          <p:nvPr/>
        </p:nvSpPr>
        <p:spPr>
          <a:xfrm>
            <a:off x="7735252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D16A9-CFF9-4D4F-B694-C73604232E56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7DB9B-AC78-4B05-A0AE-AD655046E6D4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2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53901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Выход на контакт с байером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481B4FA-5DF3-45F4-A484-1322BAA70A5E}"/>
              </a:ext>
            </a:extLst>
          </p:cNvPr>
          <p:cNvGraphicFramePr/>
          <p:nvPr/>
        </p:nvGraphicFramePr>
        <p:xfrm>
          <a:off x="1907703" y="950700"/>
          <a:ext cx="5159209" cy="35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0F6711-6DF4-468A-8D56-07DA53F8AE2F}"/>
              </a:ext>
            </a:extLst>
          </p:cNvPr>
          <p:cNvSpPr txBox="1"/>
          <p:nvPr/>
        </p:nvSpPr>
        <p:spPr>
          <a:xfrm>
            <a:off x="7735252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AB750-1A62-4732-8343-00402250378B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C0367-A3BF-433B-9655-141D1A2431D3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1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53901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Основные этапы для подготовки к переговорам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9E145B-3EEA-44E3-BF36-33B43B8EA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83" y="965186"/>
            <a:ext cx="6444208" cy="3507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B99789-D67E-43FE-A1D3-AC94028A65E2}"/>
              </a:ext>
            </a:extLst>
          </p:cNvPr>
          <p:cNvSpPr txBox="1"/>
          <p:nvPr/>
        </p:nvSpPr>
        <p:spPr>
          <a:xfrm>
            <a:off x="7735252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9CC25-D143-4235-A155-8822923B8C7C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F376B8-E749-4D6F-8367-4393BEE0BC77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9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C478D11-E8B8-4BF3-9746-DE8F4A51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43120-DF28-0749-9204-2917D7526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E5A8B-3B97-2446-B1FA-F7D552329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249492"/>
            <a:ext cx="8208912" cy="4411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449BC-F148-C844-A8DF-D67650F3314A}"/>
              </a:ext>
            </a:extLst>
          </p:cNvPr>
          <p:cNvSpPr/>
          <p:nvPr/>
        </p:nvSpPr>
        <p:spPr>
          <a:xfrm>
            <a:off x="-27634" y="249492"/>
            <a:ext cx="9280154" cy="35075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01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15657-6C73-EB4A-A4CE-2F42DEC0A355}"/>
              </a:ext>
            </a:extLst>
          </p:cNvPr>
          <p:cNvSpPr txBox="1"/>
          <p:nvPr/>
        </p:nvSpPr>
        <p:spPr>
          <a:xfrm>
            <a:off x="1283978" y="555526"/>
            <a:ext cx="6204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ЭФФЕКТИВНЫХ</a:t>
            </a:r>
          </a:p>
          <a:p>
            <a:pPr algn="ctr"/>
            <a:r>
              <a:rPr lang="ru-RU" sz="60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ВАМ</a:t>
            </a:r>
          </a:p>
          <a:p>
            <a:pPr algn="ctr"/>
            <a:r>
              <a:rPr lang="ru-RU" sz="60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ПРОДАЖ!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0C58F0-34CE-7447-A5A2-76057A0EA5CC}"/>
              </a:ext>
            </a:extLst>
          </p:cNvPr>
          <p:cNvSpPr txBox="1"/>
          <p:nvPr/>
        </p:nvSpPr>
        <p:spPr>
          <a:xfrm>
            <a:off x="4422240" y="4083468"/>
            <a:ext cx="4106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lang="en-RU" sz="21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0D90D6-56AD-4B8A-BCA5-45220B47A140}"/>
              </a:ext>
            </a:extLst>
          </p:cNvPr>
          <p:cNvSpPr/>
          <p:nvPr/>
        </p:nvSpPr>
        <p:spPr>
          <a:xfrm>
            <a:off x="467544" y="4580228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857C-EA3A-4272-B9A1-3CEFC14E471A}"/>
              </a:ext>
            </a:extLst>
          </p:cNvPr>
          <p:cNvSpPr txBox="1"/>
          <p:nvPr/>
        </p:nvSpPr>
        <p:spPr>
          <a:xfrm>
            <a:off x="2968384" y="3735189"/>
            <a:ext cx="3207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Александра Нямина</a:t>
            </a:r>
            <a:endParaRPr lang="en-US" sz="1600" b="1" dirty="0"/>
          </a:p>
          <a:p>
            <a:pPr algn="ctr"/>
            <a:r>
              <a:rPr lang="ru-RU" sz="1600" dirty="0"/>
              <a:t>+7-926-521-21-07</a:t>
            </a:r>
            <a:endParaRPr lang="en-US" sz="1600" dirty="0"/>
          </a:p>
          <a:p>
            <a:pPr algn="ctr"/>
            <a:r>
              <a:rPr lang="en-US" sz="1600" dirty="0"/>
              <a:t>nyamina.aleksandra@yandex.ru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539DB-E7DA-414C-86EE-F0D851F81017}"/>
              </a:ext>
            </a:extLst>
          </p:cNvPr>
          <p:cNvSpPr txBox="1"/>
          <p:nvPr/>
        </p:nvSpPr>
        <p:spPr>
          <a:xfrm>
            <a:off x="7735252" y="627535"/>
            <a:ext cx="7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790FB-B1C7-48F9-B9F8-40138374B5BE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E8906E-8980-28B1-69AC-E7B313647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4" y="3264200"/>
            <a:ext cx="1080870" cy="10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4369610-1041-45FC-BA85-67C10545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7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Управляющий партнер </a:t>
            </a:r>
            <a:r>
              <a:rPr lang="en-US"/>
              <a:t>UMAN consulting</a:t>
            </a:r>
            <a:endParaRPr lang="ru-RU"/>
          </a:p>
          <a:p>
            <a:r>
              <a:rPr lang="ru-RU"/>
              <a:t>Независимый консультант, бизнес-тренер</a:t>
            </a:r>
          </a:p>
          <a:p>
            <a:r>
              <a:rPr lang="en-US">
                <a:hlinkClick r:id="rId4"/>
              </a:rPr>
              <a:t>Nyamina.aleksandra@yandex.ru</a:t>
            </a:r>
            <a:endParaRPr lang="en-US"/>
          </a:p>
          <a:p>
            <a:r>
              <a:rPr lang="en-US"/>
              <a:t>+7-926-521-21-07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7BE8D-754F-114F-ABB1-8D6045B06AA2}"/>
              </a:ext>
            </a:extLst>
          </p:cNvPr>
          <p:cNvSpPr txBox="1"/>
          <p:nvPr/>
        </p:nvSpPr>
        <p:spPr>
          <a:xfrm>
            <a:off x="3864078" y="482966"/>
            <a:ext cx="410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500" b="1" spc="-11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Александра</a:t>
            </a:r>
          </a:p>
          <a:p>
            <a:pPr>
              <a:defRPr/>
            </a:pPr>
            <a:r>
              <a:rPr lang="ru-RU" sz="4500" b="1" spc="-113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Нямина</a:t>
            </a:r>
            <a:endParaRPr lang="en-RU" sz="4500" b="1" spc="-113" dirty="0">
              <a:solidFill>
                <a:srgbClr val="0390D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6B227-441A-344C-AF73-3195412AF1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545" y="482967"/>
            <a:ext cx="3350571" cy="4177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0EB6A-5D10-C848-9745-96E9C4C6EFB5}"/>
              </a:ext>
            </a:extLst>
          </p:cNvPr>
          <p:cNvSpPr txBox="1"/>
          <p:nvPr/>
        </p:nvSpPr>
        <p:spPr>
          <a:xfrm>
            <a:off x="494337" y="51981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*ПРИМЕР ВСТАВКИ ИЗОБРАЖЕНИЯ</a:t>
            </a:r>
            <a:endParaRPr lang="en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7C41A-E54F-4499-8794-91BA68F7B2EB}"/>
              </a:ext>
            </a:extLst>
          </p:cNvPr>
          <p:cNvSpPr txBox="1"/>
          <p:nvPr/>
        </p:nvSpPr>
        <p:spPr>
          <a:xfrm>
            <a:off x="3894786" y="1923678"/>
            <a:ext cx="434962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  <a:cs typeface="Times New Roman" panose="02020603050405020304" pitchFamily="18" charset="0"/>
              </a:rPr>
              <a:t>Бизнес-коуч, член экспертного совета</a:t>
            </a:r>
          </a:p>
          <a:p>
            <a:r>
              <a:rPr lang="ru-RU" sz="1500" dirty="0">
                <a:solidFill>
                  <a:schemeClr val="tx2"/>
                </a:solidFill>
                <a:cs typeface="Times New Roman" panose="02020603050405020304" pitchFamily="18" charset="0"/>
              </a:rPr>
              <a:t>Категорийный директор Х5 Перекресток</a:t>
            </a:r>
          </a:p>
          <a:p>
            <a:r>
              <a:rPr lang="ru-RU" sz="1500" dirty="0">
                <a:solidFill>
                  <a:schemeClr val="tx2"/>
                </a:solidFill>
                <a:cs typeface="Times New Roman" panose="02020603050405020304" pitchFamily="18" charset="0"/>
              </a:rPr>
              <a:t>Директор по проектам, клиентам и сервису ГАЛАМАРТ</a:t>
            </a:r>
          </a:p>
          <a:p>
            <a:r>
              <a:rPr lang="ru-RU" sz="1500" dirty="0">
                <a:solidFill>
                  <a:schemeClr val="tx2"/>
                </a:solidFill>
                <a:cs typeface="Times New Roman" panose="02020603050405020304" pitchFamily="18" charset="0"/>
              </a:rPr>
              <a:t>Исполнительный директор офиса закупок АШАН</a:t>
            </a:r>
            <a:endParaRPr lang="en-US" sz="15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en-US" dirty="0">
                <a:hlinkClick r:id="rId4"/>
              </a:rPr>
              <a:t>Nyamina.aleksandra@yandex.ru</a:t>
            </a:r>
            <a:endParaRPr lang="ru-RU" dirty="0"/>
          </a:p>
          <a:p>
            <a:r>
              <a:rPr lang="en-US" dirty="0"/>
              <a:t>+7-926-521-21-07</a:t>
            </a: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72FB5-69F8-EF4F-936D-1FA2F98534C8}"/>
              </a:ext>
            </a:extLst>
          </p:cNvPr>
          <p:cNvSpPr/>
          <p:nvPr/>
        </p:nvSpPr>
        <p:spPr>
          <a:xfrm>
            <a:off x="467545" y="4580229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F115-1435-4ED7-B198-41CE7D6CEC0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20175-4273-4105-99AB-556B1D12E697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5FD83-FBB9-49ED-857F-1DA4D1DC120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55919C-5F81-2362-AB4E-E3070390CE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12" y="3382444"/>
            <a:ext cx="1080870" cy="108087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96D082-42BB-ED92-CA3F-379680261CD7}"/>
              </a:ext>
            </a:extLst>
          </p:cNvPr>
          <p:cNvSpPr/>
          <p:nvPr/>
        </p:nvSpPr>
        <p:spPr>
          <a:xfrm>
            <a:off x="465344" y="482965"/>
            <a:ext cx="3379564" cy="4097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IMG_4737-1">
            <a:extLst>
              <a:ext uri="{FF2B5EF4-FFF2-40B4-BE49-F238E27FC236}">
                <a16:creationId xmlns:a16="http://schemas.microsoft.com/office/drawing/2014/main" id="{8DD5BF0D-C456-599B-E9AB-B2F42F930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5" y="482964"/>
            <a:ext cx="2803671" cy="4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46157" y="483518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023E4-259D-534B-8FF1-9D96677E0C9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36697-A00A-6548-B4CF-05B736612015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DD7-DCBA-BD4C-BEA7-61BC1105141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KPI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сети и закупщика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3EDB63-D652-4F9B-AF5D-76C7D047512B}"/>
              </a:ext>
            </a:extLst>
          </p:cNvPr>
          <p:cNvSpPr/>
          <p:nvPr/>
        </p:nvSpPr>
        <p:spPr>
          <a:xfrm>
            <a:off x="615105" y="1469397"/>
            <a:ext cx="2760414" cy="2204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Цели и задачи розничной сети и байера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AE358-9D68-443B-8476-0DC8DA38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693" y="968408"/>
            <a:ext cx="3950627" cy="34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46157" y="483518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023E4-259D-534B-8FF1-9D96677E0C9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36697-A00A-6548-B4CF-05B736612015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DD7-DCBA-BD4C-BEA7-61BC1105141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410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Выбор ритейлера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5CBFCCD-DAD7-3F2A-FC4E-41DCEB4E9A09}"/>
              </a:ext>
            </a:extLst>
          </p:cNvPr>
          <p:cNvGrpSpPr/>
          <p:nvPr/>
        </p:nvGrpSpPr>
        <p:grpSpPr>
          <a:xfrm>
            <a:off x="2700608" y="761098"/>
            <a:ext cx="4679704" cy="3538844"/>
            <a:chOff x="1763688" y="720080"/>
            <a:chExt cx="4736529" cy="370759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848F57-F262-10C1-455E-9B2A29DF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0586" y="1790855"/>
              <a:ext cx="1496580" cy="1785992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9E8917E6-C242-D626-52EE-90CBB0F5A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414" y="720080"/>
              <a:ext cx="915566" cy="91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51E7A141-427F-C48B-7EA5-788E54057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157" y="1889785"/>
              <a:ext cx="1836060" cy="122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3328562A-9140-8529-FB54-399394EA2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219059"/>
              <a:ext cx="1174618" cy="117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8A8F12C2-D8EC-9D4F-1C35-5FC795F90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865" y="3427399"/>
              <a:ext cx="2051720" cy="51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374713B2-1715-3B42-09FF-BB919F77C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711" y="3732056"/>
              <a:ext cx="628415" cy="69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E7BDDF89-04AF-D09F-742A-AD913EDC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476448"/>
              <a:ext cx="959398" cy="95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>
            <a:extLst>
              <a:ext uri="{FF2B5EF4-FFF2-40B4-BE49-F238E27FC236}">
                <a16:creationId xmlns:a16="http://schemas.microsoft.com/office/drawing/2014/main" id="{A9470B41-D15B-4979-BE07-4E186E11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24" y="1542866"/>
            <a:ext cx="1836403" cy="18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5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023E4-259D-534B-8FF1-9D96677E0C9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36697-A00A-6548-B4CF-05B736612015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DD7-DCBA-BD4C-BEA7-61BC1105141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85C505-9E81-4712-A2A8-C8E9AABF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9" y="987574"/>
            <a:ext cx="3744416" cy="26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4758A5-3671-4648-8E80-5E20C8D74BF7}"/>
              </a:ext>
            </a:extLst>
          </p:cNvPr>
          <p:cNvSpPr/>
          <p:nvPr/>
        </p:nvSpPr>
        <p:spPr>
          <a:xfrm>
            <a:off x="2267744" y="851550"/>
            <a:ext cx="4752528" cy="13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Мониторинг полки, анализ результатов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37C18EB5-93DA-49BA-960A-8C53B1E74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50932"/>
              </p:ext>
            </p:extLst>
          </p:nvPr>
        </p:nvGraphicFramePr>
        <p:xfrm>
          <a:off x="4610876" y="2148840"/>
          <a:ext cx="3954695" cy="229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939">
                  <a:extLst>
                    <a:ext uri="{9D8B030D-6E8A-4147-A177-3AD203B41FA5}">
                      <a16:colId xmlns:a16="http://schemas.microsoft.com/office/drawing/2014/main" val="1485567899"/>
                    </a:ext>
                  </a:extLst>
                </a:gridCol>
                <a:gridCol w="575014">
                  <a:extLst>
                    <a:ext uri="{9D8B030D-6E8A-4147-A177-3AD203B41FA5}">
                      <a16:colId xmlns:a16="http://schemas.microsoft.com/office/drawing/2014/main" val="1982393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510226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43863083"/>
                    </a:ext>
                  </a:extLst>
                </a:gridCol>
                <a:gridCol w="1076574">
                  <a:extLst>
                    <a:ext uri="{9D8B030D-6E8A-4147-A177-3AD203B41FA5}">
                      <a16:colId xmlns:a16="http://schemas.microsoft.com/office/drawing/2014/main" val="3641614315"/>
                    </a:ext>
                  </a:extLst>
                </a:gridCol>
              </a:tblGrid>
              <a:tr h="9844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Линейка (бренд)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Кол-во </a:t>
                      </a:r>
                      <a:r>
                        <a:rPr lang="en-US" sz="1200" b="1" dirty="0"/>
                        <a:t>SKU</a:t>
                      </a:r>
                      <a:endParaRPr lang="ru-RU" sz="12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Кол-во </a:t>
                      </a:r>
                      <a:r>
                        <a:rPr lang="ru-RU" sz="1200" b="1" dirty="0" err="1"/>
                        <a:t>фейсов</a:t>
                      </a:r>
                      <a:endParaRPr lang="ru-RU" sz="1200" b="1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Цена относительно соседних магазинов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Наличие товаров-индикаторов и их роль в ассортименте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75560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48116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36186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34785"/>
                  </a:ext>
                </a:extLst>
              </a:tr>
              <a:tr h="261581">
                <a:tc gridSpan="5"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Вывод о роли категории: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621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0A1295-533C-CC52-DBA0-E1C22BDE85DF}"/>
              </a:ext>
            </a:extLst>
          </p:cNvPr>
          <p:cNvSpPr/>
          <p:nvPr/>
        </p:nvSpPr>
        <p:spPr>
          <a:xfrm>
            <a:off x="1043608" y="1041826"/>
            <a:ext cx="2808312" cy="1260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0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702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АВС-анализ ассортимента действующих игроков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B8D6C8-2C4D-4E80-A189-3931CE0C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6662678" cy="33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A73F94-F2C4-44A1-9D45-96C011703C57}"/>
              </a:ext>
            </a:extLst>
          </p:cNvPr>
          <p:cNvSpPr txBox="1"/>
          <p:nvPr/>
        </p:nvSpPr>
        <p:spPr>
          <a:xfrm>
            <a:off x="7956376" y="627535"/>
            <a:ext cx="79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D4CB0-5B87-4BDA-885C-2748CA876783}"/>
              </a:ext>
            </a:extLst>
          </p:cNvPr>
          <p:cNvSpPr txBox="1"/>
          <p:nvPr/>
        </p:nvSpPr>
        <p:spPr>
          <a:xfrm>
            <a:off x="7740352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D5C83-5159-46B0-8985-C5073222E7B5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8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023E4-259D-534B-8FF1-9D96677E0C9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36697-A00A-6548-B4CF-05B736612015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DD7-DCBA-BD4C-BEA7-61BC1105141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317808-BAC7-4A3E-9654-CF17C57F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954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4" y="48351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Анализ продаж ритейлера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2966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023E4-259D-534B-8FF1-9D96677E0C92}"/>
              </a:ext>
            </a:extLst>
          </p:cNvPr>
          <p:cNvSpPr txBox="1"/>
          <p:nvPr/>
        </p:nvSpPr>
        <p:spPr>
          <a:xfrm>
            <a:off x="7955686" y="627535"/>
            <a:ext cx="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36697-A00A-6548-B4CF-05B736612015}"/>
              </a:ext>
            </a:extLst>
          </p:cNvPr>
          <p:cNvSpPr txBox="1"/>
          <p:nvPr/>
        </p:nvSpPr>
        <p:spPr>
          <a:xfrm>
            <a:off x="7735253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CDD7-DCBA-BD4C-BEA7-61BC11051416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F0A7C1-6FD5-020B-FCC0-3555FBC3E1B2}"/>
              </a:ext>
            </a:extLst>
          </p:cNvPr>
          <p:cNvSpPr txBox="1"/>
          <p:nvPr/>
        </p:nvSpPr>
        <p:spPr>
          <a:xfrm>
            <a:off x="467543" y="483518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Поиск свободных ниш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42983105-BB99-36D4-E8B0-A944ECA7D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262257"/>
              </p:ext>
            </p:extLst>
          </p:nvPr>
        </p:nvGraphicFramePr>
        <p:xfrm>
          <a:off x="2100064" y="1134368"/>
          <a:ext cx="5352256" cy="338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4C38B8B-E9CB-D14C-4DC4-DDCB4E24C71F}"/>
              </a:ext>
            </a:extLst>
          </p:cNvPr>
          <p:cNvGrpSpPr/>
          <p:nvPr/>
        </p:nvGrpSpPr>
        <p:grpSpPr>
          <a:xfrm>
            <a:off x="5580130" y="2458365"/>
            <a:ext cx="1873289" cy="401417"/>
            <a:chOff x="3478966" y="887962"/>
            <a:chExt cx="1873289" cy="40141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9C2B952-0413-9090-FCAD-3AA4FEFFD88B}"/>
                </a:ext>
              </a:extLst>
            </p:cNvPr>
            <p:cNvSpPr/>
            <p:nvPr/>
          </p:nvSpPr>
          <p:spPr>
            <a:xfrm>
              <a:off x="3478966" y="887962"/>
              <a:ext cx="1873289" cy="40141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EAEAFA-BAF0-8C3B-CD5B-AB063DBAF1F6}"/>
                </a:ext>
              </a:extLst>
            </p:cNvPr>
            <p:cNvSpPr txBox="1"/>
            <p:nvPr/>
          </p:nvSpPr>
          <p:spPr>
            <a:xfrm>
              <a:off x="3478966" y="887962"/>
              <a:ext cx="1873289" cy="401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kern="1200" dirty="0"/>
                <a:t>Срок производства?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dirty="0"/>
                <a:t>Время и стоимость доставки?</a:t>
              </a:r>
              <a:endParaRPr lang="ru-RU" sz="700" kern="12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BB96E4E-8211-3997-5439-D7976288DFD5}"/>
              </a:ext>
            </a:extLst>
          </p:cNvPr>
          <p:cNvGrpSpPr/>
          <p:nvPr/>
        </p:nvGrpSpPr>
        <p:grpSpPr>
          <a:xfrm>
            <a:off x="5580130" y="3250453"/>
            <a:ext cx="1873289" cy="401417"/>
            <a:chOff x="3478966" y="887962"/>
            <a:chExt cx="1873289" cy="40141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ADCB49E-49D2-5913-CA34-6E39512396A1}"/>
                </a:ext>
              </a:extLst>
            </p:cNvPr>
            <p:cNvSpPr/>
            <p:nvPr/>
          </p:nvSpPr>
          <p:spPr>
            <a:xfrm>
              <a:off x="3478966" y="887962"/>
              <a:ext cx="1873289" cy="40141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8A0BB1-FF39-F3D3-2331-E6F46EC0D54C}"/>
                </a:ext>
              </a:extLst>
            </p:cNvPr>
            <p:cNvSpPr txBox="1"/>
            <p:nvPr/>
          </p:nvSpPr>
          <p:spPr>
            <a:xfrm>
              <a:off x="3478966" y="887962"/>
              <a:ext cx="1873289" cy="401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kern="1200" dirty="0"/>
                <a:t>Почему клиенты будут покупать у вас?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dirty="0"/>
                <a:t>Зачем они к вам вернутся?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kern="1200" dirty="0"/>
                <a:t>Есть ли у вас миссия?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21BE7BA-BA50-5DE6-02A7-3CFD435E753D}"/>
              </a:ext>
            </a:extLst>
          </p:cNvPr>
          <p:cNvGrpSpPr/>
          <p:nvPr/>
        </p:nvGrpSpPr>
        <p:grpSpPr>
          <a:xfrm>
            <a:off x="5574483" y="2843353"/>
            <a:ext cx="2025689" cy="555226"/>
            <a:chOff x="3326566" y="734153"/>
            <a:chExt cx="2025689" cy="555226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F3BD474-370A-FA30-5653-A97CC936BF4A}"/>
                </a:ext>
              </a:extLst>
            </p:cNvPr>
            <p:cNvSpPr/>
            <p:nvPr/>
          </p:nvSpPr>
          <p:spPr>
            <a:xfrm>
              <a:off x="3478966" y="887962"/>
              <a:ext cx="1873289" cy="40141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CEC965-EF80-B26A-EA07-627E58908940}"/>
                </a:ext>
              </a:extLst>
            </p:cNvPr>
            <p:cNvSpPr txBox="1"/>
            <p:nvPr/>
          </p:nvSpPr>
          <p:spPr>
            <a:xfrm>
              <a:off x="3326566" y="734153"/>
              <a:ext cx="1873289" cy="401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kern="1200" dirty="0"/>
                <a:t>Как оказывается услуга?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dirty="0"/>
                <a:t>Как выглядит процесс?</a:t>
              </a:r>
              <a:endParaRPr lang="ru-RU" sz="700" kern="1200" dirty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700" kern="1200" dirty="0"/>
                <a:t>Как происходит работа с клиентами?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76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8CF00FD-9D7E-4A6B-AE9F-DDF991A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58"/>
            <a:ext cx="9144000" cy="62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AE26F-4B70-704E-B2BE-449E42F41BFD}"/>
              </a:ext>
            </a:extLst>
          </p:cNvPr>
          <p:cNvSpPr/>
          <p:nvPr/>
        </p:nvSpPr>
        <p:spPr>
          <a:xfrm>
            <a:off x="467544" y="483518"/>
            <a:ext cx="8208912" cy="4177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44E6-46C7-6445-B8C3-E1E55878588E}"/>
              </a:ext>
            </a:extLst>
          </p:cNvPr>
          <p:cNvSpPr/>
          <p:nvPr/>
        </p:nvSpPr>
        <p:spPr>
          <a:xfrm>
            <a:off x="467544" y="4569972"/>
            <a:ext cx="8211111" cy="90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RU">
              <a:solidFill>
                <a:srgbClr val="FFCE48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DA0A-4F85-4BAB-8E66-36A4C7A1C5CE}"/>
              </a:ext>
            </a:extLst>
          </p:cNvPr>
          <p:cNvSpPr txBox="1"/>
          <p:nvPr/>
        </p:nvSpPr>
        <p:spPr>
          <a:xfrm>
            <a:off x="467543" y="483518"/>
            <a:ext cx="726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Поиск/создание «ключевой ценности»</a:t>
            </a:r>
            <a:endParaRPr lang="ru-RU" sz="24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BED07F8-6405-4DAA-846A-CB5E2499A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843134"/>
              </p:ext>
            </p:extLst>
          </p:nvPr>
        </p:nvGraphicFramePr>
        <p:xfrm>
          <a:off x="1043608" y="1131590"/>
          <a:ext cx="6475472" cy="328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66EC57-5D7C-406E-ABAF-2C4603327969}"/>
              </a:ext>
            </a:extLst>
          </p:cNvPr>
          <p:cNvSpPr txBox="1"/>
          <p:nvPr/>
        </p:nvSpPr>
        <p:spPr>
          <a:xfrm>
            <a:off x="7887913" y="627535"/>
            <a:ext cx="71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RU" sz="3600" b="1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C446D-D0A1-49F6-B2E9-A31631514E5A}"/>
              </a:ext>
            </a:extLst>
          </p:cNvPr>
          <p:cNvSpPr txBox="1"/>
          <p:nvPr/>
        </p:nvSpPr>
        <p:spPr>
          <a:xfrm>
            <a:off x="7596336" y="858638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38D75-B648-4312-B6CA-A431EDB9918F}"/>
              </a:ext>
            </a:extLst>
          </p:cNvPr>
          <p:cNvSpPr txBox="1"/>
          <p:nvPr/>
        </p:nvSpPr>
        <p:spPr>
          <a:xfrm>
            <a:off x="8327326" y="838030"/>
            <a:ext cx="4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pc="-113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RU" sz="900" spc="-113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10773</TotalTime>
  <Words>425</Words>
  <Application>Microsoft Office PowerPoint</Application>
  <PresentationFormat>Экран (16:9)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Open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Петр Демченко</dc:creator>
  <cp:lastModifiedBy>User</cp:lastModifiedBy>
  <cp:revision>74</cp:revision>
  <dcterms:created xsi:type="dcterms:W3CDTF">2020-10-29T08:59:42Z</dcterms:created>
  <dcterms:modified xsi:type="dcterms:W3CDTF">2022-05-26T14:16:11Z</dcterms:modified>
</cp:coreProperties>
</file>